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0" r:id="rId2"/>
    <p:sldMasterId id="2147483702" r:id="rId3"/>
  </p:sldMasterIdLst>
  <p:notesMasterIdLst>
    <p:notesMasterId r:id="rId48"/>
  </p:notesMasterIdLst>
  <p:sldIdLst>
    <p:sldId id="769" r:id="rId4"/>
    <p:sldId id="679" r:id="rId5"/>
    <p:sldId id="680" r:id="rId6"/>
    <p:sldId id="681" r:id="rId7"/>
    <p:sldId id="682" r:id="rId8"/>
    <p:sldId id="686" r:id="rId9"/>
    <p:sldId id="687" r:id="rId10"/>
    <p:sldId id="688" r:id="rId11"/>
    <p:sldId id="689" r:id="rId12"/>
    <p:sldId id="690" r:id="rId13"/>
    <p:sldId id="691" r:id="rId14"/>
    <p:sldId id="692" r:id="rId15"/>
    <p:sldId id="712" r:id="rId16"/>
    <p:sldId id="714" r:id="rId17"/>
    <p:sldId id="715" r:id="rId18"/>
    <p:sldId id="716" r:id="rId19"/>
    <p:sldId id="717" r:id="rId20"/>
    <p:sldId id="718" r:id="rId21"/>
    <p:sldId id="771" r:id="rId22"/>
    <p:sldId id="723" r:id="rId23"/>
    <p:sldId id="724" r:id="rId24"/>
    <p:sldId id="731" r:id="rId25"/>
    <p:sldId id="768" r:id="rId26"/>
    <p:sldId id="739" r:id="rId27"/>
    <p:sldId id="742" r:id="rId28"/>
    <p:sldId id="743" r:id="rId29"/>
    <p:sldId id="744" r:id="rId30"/>
    <p:sldId id="745" r:id="rId31"/>
    <p:sldId id="746" r:id="rId32"/>
    <p:sldId id="747" r:id="rId33"/>
    <p:sldId id="763" r:id="rId34"/>
    <p:sldId id="764" r:id="rId35"/>
    <p:sldId id="277" r:id="rId36"/>
    <p:sldId id="281" r:id="rId37"/>
    <p:sldId id="282" r:id="rId38"/>
    <p:sldId id="284" r:id="rId39"/>
    <p:sldId id="285" r:id="rId40"/>
    <p:sldId id="286" r:id="rId41"/>
    <p:sldId id="287" r:id="rId42"/>
    <p:sldId id="313" r:id="rId43"/>
    <p:sldId id="315" r:id="rId44"/>
    <p:sldId id="317" r:id="rId45"/>
    <p:sldId id="321" r:id="rId46"/>
    <p:sldId id="770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60" d="100"/>
          <a:sy n="60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C9121-0680-48FC-A3DF-CFD5E94DA40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D58D8AB-0535-4DEC-95EE-E6F26F4D0CAC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b="1" dirty="0"/>
            <a:t>PROCEDIMIENTOS DE SELECCIÓN</a:t>
          </a:r>
        </a:p>
      </dgm:t>
    </dgm:pt>
    <dgm:pt modelId="{7F24865A-F3C1-46FF-9AF1-EB48746E3C00}" type="parTrans" cxnId="{0F4A137F-7254-462A-88F8-217D66A5FBB4}">
      <dgm:prSet/>
      <dgm:spPr/>
      <dgm:t>
        <a:bodyPr/>
        <a:lstStyle/>
        <a:p>
          <a:endParaRPr lang="es-ES"/>
        </a:p>
      </dgm:t>
    </dgm:pt>
    <dgm:pt modelId="{AB7F6485-B45F-469F-8F34-3E43391719DA}" type="sibTrans" cxnId="{0F4A137F-7254-462A-88F8-217D66A5FBB4}">
      <dgm:prSet/>
      <dgm:spPr/>
      <dgm:t>
        <a:bodyPr/>
        <a:lstStyle/>
        <a:p>
          <a:endParaRPr lang="es-ES"/>
        </a:p>
      </dgm:t>
    </dgm:pt>
    <dgm:pt modelId="{FF392334-E997-4C29-9078-4289968A7F37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LICITACIÓN PÚBLICA</a:t>
          </a:r>
        </a:p>
      </dgm:t>
    </dgm:pt>
    <dgm:pt modelId="{635F3CB2-04A4-46A9-96BC-3F994BE78F13}" type="parTrans" cxnId="{B3F8DFB3-73C3-4EA0-ACB3-31A141C290D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9883C21-96B7-4A87-A4EE-A362F75BA9E9}" type="sibTrans" cxnId="{B3F8DFB3-73C3-4EA0-ACB3-31A141C290DF}">
      <dgm:prSet/>
      <dgm:spPr/>
      <dgm:t>
        <a:bodyPr/>
        <a:lstStyle/>
        <a:p>
          <a:endParaRPr lang="es-ES"/>
        </a:p>
      </dgm:t>
    </dgm:pt>
    <dgm:pt modelId="{52D6F2A5-6554-44D1-B9E7-9F48E2BDD3F1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CONCURSO PÚBLICO</a:t>
          </a:r>
        </a:p>
      </dgm:t>
    </dgm:pt>
    <dgm:pt modelId="{312046C7-9800-40B0-BA66-0D9262CDFEDF}" type="parTrans" cxnId="{40306F89-4544-4C7D-AC1F-31A16555FE6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F78EA539-DFD8-4AB2-A59C-E0BEF9E1799E}" type="sibTrans" cxnId="{40306F89-4544-4C7D-AC1F-31A16555FE66}">
      <dgm:prSet/>
      <dgm:spPr/>
      <dgm:t>
        <a:bodyPr/>
        <a:lstStyle/>
        <a:p>
          <a:endParaRPr lang="es-ES"/>
        </a:p>
      </dgm:t>
    </dgm:pt>
    <dgm:pt modelId="{A34AE188-69A2-4825-9668-0C449FCAED42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SERVICIOS EN GENERAL</a:t>
          </a:r>
        </a:p>
      </dgm:t>
    </dgm:pt>
    <dgm:pt modelId="{94BD9E69-AF79-4B34-A5A4-1DCC386207FA}" type="parTrans" cxnId="{7A477676-7F00-433A-B8AB-21FBC714948F}">
      <dgm:prSet/>
      <dgm:spPr/>
      <dgm:t>
        <a:bodyPr/>
        <a:lstStyle/>
        <a:p>
          <a:endParaRPr lang="es-ES"/>
        </a:p>
      </dgm:t>
    </dgm:pt>
    <dgm:pt modelId="{E0B036D5-30DC-4470-93C4-0A5507A29296}" type="sibTrans" cxnId="{7A477676-7F00-433A-B8AB-21FBC714948F}">
      <dgm:prSet/>
      <dgm:spPr/>
      <dgm:t>
        <a:bodyPr/>
        <a:lstStyle/>
        <a:p>
          <a:endParaRPr lang="es-ES"/>
        </a:p>
      </dgm:t>
    </dgm:pt>
    <dgm:pt modelId="{151C3C33-04C7-4D68-871F-18DA3CE4DA49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ADJUDICACIÓN SIMPLIFICADA</a:t>
          </a:r>
        </a:p>
      </dgm:t>
    </dgm:pt>
    <dgm:pt modelId="{24C4E79F-A4DB-4A79-81AE-39A3740A4621}" type="parTrans" cxnId="{80CE5EE6-3947-4C39-B744-CE06691E422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AC82344C-9F9F-488C-B7A4-ACFC60EAB09F}" type="sibTrans" cxnId="{80CE5EE6-3947-4C39-B744-CE06691E4227}">
      <dgm:prSet/>
      <dgm:spPr/>
      <dgm:t>
        <a:bodyPr/>
        <a:lstStyle/>
        <a:p>
          <a:endParaRPr lang="es-ES"/>
        </a:p>
      </dgm:t>
    </dgm:pt>
    <dgm:pt modelId="{DDEB123B-D86B-47BD-B3CA-8311A9896753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SELECCIÓN DE CONSULTORES INDIVIDUALES</a:t>
          </a:r>
        </a:p>
      </dgm:t>
    </dgm:pt>
    <dgm:pt modelId="{AD72352F-F435-47EB-B505-640AB4A41447}" type="parTrans" cxnId="{848FFAD2-1052-4B87-A85E-A02E216DC31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2A3DD5DB-DFED-4EFF-8450-E89256F23934}" type="sibTrans" cxnId="{848FFAD2-1052-4B87-A85E-A02E216DC31F}">
      <dgm:prSet/>
      <dgm:spPr/>
      <dgm:t>
        <a:bodyPr/>
        <a:lstStyle/>
        <a:p>
          <a:endParaRPr lang="es-ES"/>
        </a:p>
      </dgm:t>
    </dgm:pt>
    <dgm:pt modelId="{F162397F-428E-4ABF-A264-E5760F808806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COMPARACIÓN DE PRECIOS</a:t>
          </a:r>
        </a:p>
      </dgm:t>
    </dgm:pt>
    <dgm:pt modelId="{0F91C21B-F76B-45EB-9D3E-2AB0931CD3CF}" type="parTrans" cxnId="{50912560-2E9B-4D09-BEBD-FB088088EFF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5914C84-6230-4A16-ADCF-7B6A77675C67}" type="sibTrans" cxnId="{50912560-2E9B-4D09-BEBD-FB088088EFF6}">
      <dgm:prSet/>
      <dgm:spPr/>
      <dgm:t>
        <a:bodyPr/>
        <a:lstStyle/>
        <a:p>
          <a:endParaRPr lang="es-ES"/>
        </a:p>
      </dgm:t>
    </dgm:pt>
    <dgm:pt modelId="{0294ABC7-03E7-4787-AD57-702671228D0F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dirty="0"/>
            <a:t>CONSULTORÍA Y CONSULTORÍA DE OBRAS</a:t>
          </a:r>
        </a:p>
      </dgm:t>
    </dgm:pt>
    <dgm:pt modelId="{8AF691AF-025F-4C7E-A8DC-AE10B9B1EEAF}" type="parTrans" cxnId="{08E05FB1-D271-47EA-BA44-99D6D0B44559}">
      <dgm:prSet/>
      <dgm:spPr/>
      <dgm:t>
        <a:bodyPr/>
        <a:lstStyle/>
        <a:p>
          <a:endParaRPr lang="es-ES"/>
        </a:p>
      </dgm:t>
    </dgm:pt>
    <dgm:pt modelId="{78CADE2D-C85F-4473-A4DA-144C422A190E}" type="sibTrans" cxnId="{08E05FB1-D271-47EA-BA44-99D6D0B44559}">
      <dgm:prSet/>
      <dgm:spPr/>
      <dgm:t>
        <a:bodyPr/>
        <a:lstStyle/>
        <a:p>
          <a:endParaRPr lang="es-ES"/>
        </a:p>
      </dgm:t>
    </dgm:pt>
    <dgm:pt modelId="{AF91869E-5A98-473E-8F24-9251AB7A8501}" type="pres">
      <dgm:prSet presAssocID="{BE5C9121-0680-48FC-A3DF-CFD5E94DA4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5424F6-6048-44E5-8D7E-8DE075292C79}" type="pres">
      <dgm:prSet presAssocID="{AD58D8AB-0535-4DEC-95EE-E6F26F4D0CAC}" presName="root1" presStyleCnt="0"/>
      <dgm:spPr/>
    </dgm:pt>
    <dgm:pt modelId="{FA93DF27-38E9-4541-A364-CFCE189F57A5}" type="pres">
      <dgm:prSet presAssocID="{AD58D8AB-0535-4DEC-95EE-E6F26F4D0CAC}" presName="LevelOneTextNode" presStyleLbl="node0" presStyleIdx="0" presStyleCnt="1" custLinFactNeighborX="-49575" custLinFactNeighborY="0">
        <dgm:presLayoutVars>
          <dgm:chPref val="3"/>
        </dgm:presLayoutVars>
      </dgm:prSet>
      <dgm:spPr/>
    </dgm:pt>
    <dgm:pt modelId="{18B7E5CA-4C21-4B10-8906-A4860C0AB2E0}" type="pres">
      <dgm:prSet presAssocID="{AD58D8AB-0535-4DEC-95EE-E6F26F4D0CAC}" presName="level2hierChild" presStyleCnt="0"/>
      <dgm:spPr/>
    </dgm:pt>
    <dgm:pt modelId="{889CD6F1-A690-4CC9-9A4B-DE2FF791165F}" type="pres">
      <dgm:prSet presAssocID="{635F3CB2-04A4-46A9-96BC-3F994BE78F13}" presName="conn2-1" presStyleLbl="parChTrans1D2" presStyleIdx="0" presStyleCnt="5"/>
      <dgm:spPr/>
    </dgm:pt>
    <dgm:pt modelId="{21F1500A-2194-43AB-8118-BE1D46481A6B}" type="pres">
      <dgm:prSet presAssocID="{635F3CB2-04A4-46A9-96BC-3F994BE78F13}" presName="connTx" presStyleLbl="parChTrans1D2" presStyleIdx="0" presStyleCnt="5"/>
      <dgm:spPr/>
    </dgm:pt>
    <dgm:pt modelId="{028887DA-7C4F-464A-AA21-0C3914BAF4BC}" type="pres">
      <dgm:prSet presAssocID="{FF392334-E997-4C29-9078-4289968A7F37}" presName="root2" presStyleCnt="0"/>
      <dgm:spPr/>
    </dgm:pt>
    <dgm:pt modelId="{26BD6202-145C-47A9-B1A5-983ED17A9FC8}" type="pres">
      <dgm:prSet presAssocID="{FF392334-E997-4C29-9078-4289968A7F37}" presName="LevelTwoTextNode" presStyleLbl="node2" presStyleIdx="0" presStyleCnt="5">
        <dgm:presLayoutVars>
          <dgm:chPref val="3"/>
        </dgm:presLayoutVars>
      </dgm:prSet>
      <dgm:spPr/>
    </dgm:pt>
    <dgm:pt modelId="{79F75E06-41FA-48C7-AD91-8844043A4F53}" type="pres">
      <dgm:prSet presAssocID="{FF392334-E997-4C29-9078-4289968A7F37}" presName="level3hierChild" presStyleCnt="0"/>
      <dgm:spPr/>
    </dgm:pt>
    <dgm:pt modelId="{9DA85F36-515A-49E1-9B49-5886BB39FE32}" type="pres">
      <dgm:prSet presAssocID="{312046C7-9800-40B0-BA66-0D9262CDFEDF}" presName="conn2-1" presStyleLbl="parChTrans1D2" presStyleIdx="1" presStyleCnt="5"/>
      <dgm:spPr/>
    </dgm:pt>
    <dgm:pt modelId="{A2B5E827-45CA-4E50-B3B1-5EDBCAAE46CB}" type="pres">
      <dgm:prSet presAssocID="{312046C7-9800-40B0-BA66-0D9262CDFEDF}" presName="connTx" presStyleLbl="parChTrans1D2" presStyleIdx="1" presStyleCnt="5"/>
      <dgm:spPr/>
    </dgm:pt>
    <dgm:pt modelId="{7E9D2BC9-E6C4-4F6C-9565-C4FFAC27A7AD}" type="pres">
      <dgm:prSet presAssocID="{52D6F2A5-6554-44D1-B9E7-9F48E2BDD3F1}" presName="root2" presStyleCnt="0"/>
      <dgm:spPr/>
    </dgm:pt>
    <dgm:pt modelId="{99DE0347-D214-4704-9559-63C6FE04414D}" type="pres">
      <dgm:prSet presAssocID="{52D6F2A5-6554-44D1-B9E7-9F48E2BDD3F1}" presName="LevelTwoTextNode" presStyleLbl="node2" presStyleIdx="1" presStyleCnt="5">
        <dgm:presLayoutVars>
          <dgm:chPref val="3"/>
        </dgm:presLayoutVars>
      </dgm:prSet>
      <dgm:spPr/>
    </dgm:pt>
    <dgm:pt modelId="{AA9E4609-4A6F-4BB4-B00B-20D3782235DD}" type="pres">
      <dgm:prSet presAssocID="{52D6F2A5-6554-44D1-B9E7-9F48E2BDD3F1}" presName="level3hierChild" presStyleCnt="0"/>
      <dgm:spPr/>
    </dgm:pt>
    <dgm:pt modelId="{C36F0354-FB35-46C0-B218-B9CCB262408A}" type="pres">
      <dgm:prSet presAssocID="{94BD9E69-AF79-4B34-A5A4-1DCC386207FA}" presName="conn2-1" presStyleLbl="parChTrans1D3" presStyleIdx="0" presStyleCnt="2"/>
      <dgm:spPr/>
    </dgm:pt>
    <dgm:pt modelId="{7540C842-9D56-4408-8DFB-0AD624143AC8}" type="pres">
      <dgm:prSet presAssocID="{94BD9E69-AF79-4B34-A5A4-1DCC386207FA}" presName="connTx" presStyleLbl="parChTrans1D3" presStyleIdx="0" presStyleCnt="2"/>
      <dgm:spPr/>
    </dgm:pt>
    <dgm:pt modelId="{60D6123E-1A6C-4A21-8A64-A9EA8C238C02}" type="pres">
      <dgm:prSet presAssocID="{A34AE188-69A2-4825-9668-0C449FCAED42}" presName="root2" presStyleCnt="0"/>
      <dgm:spPr/>
    </dgm:pt>
    <dgm:pt modelId="{C8DEB8EB-3D7D-4B9A-9153-DA438C5F07C8}" type="pres">
      <dgm:prSet presAssocID="{A34AE188-69A2-4825-9668-0C449FCAED42}" presName="LevelTwoTextNode" presStyleLbl="node3" presStyleIdx="0" presStyleCnt="2">
        <dgm:presLayoutVars>
          <dgm:chPref val="3"/>
        </dgm:presLayoutVars>
      </dgm:prSet>
      <dgm:spPr/>
    </dgm:pt>
    <dgm:pt modelId="{F88001EE-2EFA-48A2-B4D9-9D96B3AB884C}" type="pres">
      <dgm:prSet presAssocID="{A34AE188-69A2-4825-9668-0C449FCAED42}" presName="level3hierChild" presStyleCnt="0"/>
      <dgm:spPr/>
    </dgm:pt>
    <dgm:pt modelId="{A5DA5B90-6B36-4778-9136-0850C4AB2167}" type="pres">
      <dgm:prSet presAssocID="{8AF691AF-025F-4C7E-A8DC-AE10B9B1EEAF}" presName="conn2-1" presStyleLbl="parChTrans1D3" presStyleIdx="1" presStyleCnt="2"/>
      <dgm:spPr/>
    </dgm:pt>
    <dgm:pt modelId="{C0DEC7F8-7CB2-4B76-BF0F-0947237278DF}" type="pres">
      <dgm:prSet presAssocID="{8AF691AF-025F-4C7E-A8DC-AE10B9B1EEAF}" presName="connTx" presStyleLbl="parChTrans1D3" presStyleIdx="1" presStyleCnt="2"/>
      <dgm:spPr/>
    </dgm:pt>
    <dgm:pt modelId="{7A8BBF69-F95F-466F-BA46-2DFAB12448A0}" type="pres">
      <dgm:prSet presAssocID="{0294ABC7-03E7-4787-AD57-702671228D0F}" presName="root2" presStyleCnt="0"/>
      <dgm:spPr/>
    </dgm:pt>
    <dgm:pt modelId="{D8FEA503-FCA8-460C-BD9F-453F59D220B2}" type="pres">
      <dgm:prSet presAssocID="{0294ABC7-03E7-4787-AD57-702671228D0F}" presName="LevelTwoTextNode" presStyleLbl="node3" presStyleIdx="1" presStyleCnt="2">
        <dgm:presLayoutVars>
          <dgm:chPref val="3"/>
        </dgm:presLayoutVars>
      </dgm:prSet>
      <dgm:spPr/>
    </dgm:pt>
    <dgm:pt modelId="{C1A3092C-1FEE-45E7-B589-3511BAF37470}" type="pres">
      <dgm:prSet presAssocID="{0294ABC7-03E7-4787-AD57-702671228D0F}" presName="level3hierChild" presStyleCnt="0"/>
      <dgm:spPr/>
    </dgm:pt>
    <dgm:pt modelId="{B1D5D3EE-99B7-4DED-AE80-717AD36B56D3}" type="pres">
      <dgm:prSet presAssocID="{24C4E79F-A4DB-4A79-81AE-39A3740A4621}" presName="conn2-1" presStyleLbl="parChTrans1D2" presStyleIdx="2" presStyleCnt="5"/>
      <dgm:spPr/>
    </dgm:pt>
    <dgm:pt modelId="{CA9D486C-69BA-42A7-92C5-495D9ACBA7AA}" type="pres">
      <dgm:prSet presAssocID="{24C4E79F-A4DB-4A79-81AE-39A3740A4621}" presName="connTx" presStyleLbl="parChTrans1D2" presStyleIdx="2" presStyleCnt="5"/>
      <dgm:spPr/>
    </dgm:pt>
    <dgm:pt modelId="{DAB08462-F6CC-4DDB-8846-CF43200EE81D}" type="pres">
      <dgm:prSet presAssocID="{151C3C33-04C7-4D68-871F-18DA3CE4DA49}" presName="root2" presStyleCnt="0"/>
      <dgm:spPr/>
    </dgm:pt>
    <dgm:pt modelId="{FC1EECF3-AE29-43E9-8522-FE1840AD1127}" type="pres">
      <dgm:prSet presAssocID="{151C3C33-04C7-4D68-871F-18DA3CE4DA49}" presName="LevelTwoTextNode" presStyleLbl="node2" presStyleIdx="2" presStyleCnt="5">
        <dgm:presLayoutVars>
          <dgm:chPref val="3"/>
        </dgm:presLayoutVars>
      </dgm:prSet>
      <dgm:spPr/>
    </dgm:pt>
    <dgm:pt modelId="{FBAA0536-50AF-4C46-855F-0BA78BBE3DA6}" type="pres">
      <dgm:prSet presAssocID="{151C3C33-04C7-4D68-871F-18DA3CE4DA49}" presName="level3hierChild" presStyleCnt="0"/>
      <dgm:spPr/>
    </dgm:pt>
    <dgm:pt modelId="{5AE5EDD4-BE7B-46DA-9C4F-856B73866C8B}" type="pres">
      <dgm:prSet presAssocID="{AD72352F-F435-47EB-B505-640AB4A41447}" presName="conn2-1" presStyleLbl="parChTrans1D2" presStyleIdx="3" presStyleCnt="5"/>
      <dgm:spPr/>
    </dgm:pt>
    <dgm:pt modelId="{B6C1A148-A23D-4C2E-B27D-AC48D75DBAD8}" type="pres">
      <dgm:prSet presAssocID="{AD72352F-F435-47EB-B505-640AB4A41447}" presName="connTx" presStyleLbl="parChTrans1D2" presStyleIdx="3" presStyleCnt="5"/>
      <dgm:spPr/>
    </dgm:pt>
    <dgm:pt modelId="{C1F26E09-918A-43DE-AAD7-A67C672CB73A}" type="pres">
      <dgm:prSet presAssocID="{DDEB123B-D86B-47BD-B3CA-8311A9896753}" presName="root2" presStyleCnt="0"/>
      <dgm:spPr/>
    </dgm:pt>
    <dgm:pt modelId="{2D56A06A-6D48-464E-8832-AE962812FBE9}" type="pres">
      <dgm:prSet presAssocID="{DDEB123B-D86B-47BD-B3CA-8311A9896753}" presName="LevelTwoTextNode" presStyleLbl="node2" presStyleIdx="3" presStyleCnt="5">
        <dgm:presLayoutVars>
          <dgm:chPref val="3"/>
        </dgm:presLayoutVars>
      </dgm:prSet>
      <dgm:spPr/>
    </dgm:pt>
    <dgm:pt modelId="{07290D52-883B-40A5-BFDF-F845F1C7A9F8}" type="pres">
      <dgm:prSet presAssocID="{DDEB123B-D86B-47BD-B3CA-8311A9896753}" presName="level3hierChild" presStyleCnt="0"/>
      <dgm:spPr/>
    </dgm:pt>
    <dgm:pt modelId="{839284A1-F052-4F52-93B4-FDEBC28B2B93}" type="pres">
      <dgm:prSet presAssocID="{0F91C21B-F76B-45EB-9D3E-2AB0931CD3CF}" presName="conn2-1" presStyleLbl="parChTrans1D2" presStyleIdx="4" presStyleCnt="5"/>
      <dgm:spPr/>
    </dgm:pt>
    <dgm:pt modelId="{57742A09-EB32-40B7-AEEC-B182692DB533}" type="pres">
      <dgm:prSet presAssocID="{0F91C21B-F76B-45EB-9D3E-2AB0931CD3CF}" presName="connTx" presStyleLbl="parChTrans1D2" presStyleIdx="4" presStyleCnt="5"/>
      <dgm:spPr/>
    </dgm:pt>
    <dgm:pt modelId="{2D94C59C-CE65-40F1-AE11-D4E005E99CC2}" type="pres">
      <dgm:prSet presAssocID="{F162397F-428E-4ABF-A264-E5760F808806}" presName="root2" presStyleCnt="0"/>
      <dgm:spPr/>
    </dgm:pt>
    <dgm:pt modelId="{AD9FFE04-A4ED-45DD-8057-12493BD49842}" type="pres">
      <dgm:prSet presAssocID="{F162397F-428E-4ABF-A264-E5760F808806}" presName="LevelTwoTextNode" presStyleLbl="node2" presStyleIdx="4" presStyleCnt="5">
        <dgm:presLayoutVars>
          <dgm:chPref val="3"/>
        </dgm:presLayoutVars>
      </dgm:prSet>
      <dgm:spPr/>
    </dgm:pt>
    <dgm:pt modelId="{F5EDCE40-946A-48BB-A2D3-B137B06461F5}" type="pres">
      <dgm:prSet presAssocID="{F162397F-428E-4ABF-A264-E5760F808806}" presName="level3hierChild" presStyleCnt="0"/>
      <dgm:spPr/>
    </dgm:pt>
  </dgm:ptLst>
  <dgm:cxnLst>
    <dgm:cxn modelId="{E524E915-0695-4906-824A-9D8E352ED1A3}" type="presOf" srcId="{52D6F2A5-6554-44D1-B9E7-9F48E2BDD3F1}" destId="{99DE0347-D214-4704-9559-63C6FE04414D}" srcOrd="0" destOrd="0" presId="urn:microsoft.com/office/officeart/2005/8/layout/hierarchy2"/>
    <dgm:cxn modelId="{8D18DB20-2C9B-4879-A016-2732254E3486}" type="presOf" srcId="{AD72352F-F435-47EB-B505-640AB4A41447}" destId="{5AE5EDD4-BE7B-46DA-9C4F-856B73866C8B}" srcOrd="0" destOrd="0" presId="urn:microsoft.com/office/officeart/2005/8/layout/hierarchy2"/>
    <dgm:cxn modelId="{0A28243B-CC03-4968-BF30-01AF5D5043E5}" type="presOf" srcId="{AD72352F-F435-47EB-B505-640AB4A41447}" destId="{B6C1A148-A23D-4C2E-B27D-AC48D75DBAD8}" srcOrd="1" destOrd="0" presId="urn:microsoft.com/office/officeart/2005/8/layout/hierarchy2"/>
    <dgm:cxn modelId="{5422025C-C02E-4C9D-8FE6-709E0D9D8362}" type="presOf" srcId="{151C3C33-04C7-4D68-871F-18DA3CE4DA49}" destId="{FC1EECF3-AE29-43E9-8522-FE1840AD1127}" srcOrd="0" destOrd="0" presId="urn:microsoft.com/office/officeart/2005/8/layout/hierarchy2"/>
    <dgm:cxn modelId="{C72E615D-C10E-4368-9013-17A256E0C6E5}" type="presOf" srcId="{0F91C21B-F76B-45EB-9D3E-2AB0931CD3CF}" destId="{839284A1-F052-4F52-93B4-FDEBC28B2B93}" srcOrd="0" destOrd="0" presId="urn:microsoft.com/office/officeart/2005/8/layout/hierarchy2"/>
    <dgm:cxn modelId="{50912560-2E9B-4D09-BEBD-FB088088EFF6}" srcId="{AD58D8AB-0535-4DEC-95EE-E6F26F4D0CAC}" destId="{F162397F-428E-4ABF-A264-E5760F808806}" srcOrd="4" destOrd="0" parTransId="{0F91C21B-F76B-45EB-9D3E-2AB0931CD3CF}" sibTransId="{E5914C84-6230-4A16-ADCF-7B6A77675C67}"/>
    <dgm:cxn modelId="{85066260-662A-4BA6-8E59-8C1408B507D9}" type="presOf" srcId="{94BD9E69-AF79-4B34-A5A4-1DCC386207FA}" destId="{C36F0354-FB35-46C0-B218-B9CCB262408A}" srcOrd="0" destOrd="0" presId="urn:microsoft.com/office/officeart/2005/8/layout/hierarchy2"/>
    <dgm:cxn modelId="{5352FF49-9E04-4ADF-AA00-BEE95F40C404}" type="presOf" srcId="{312046C7-9800-40B0-BA66-0D9262CDFEDF}" destId="{9DA85F36-515A-49E1-9B49-5886BB39FE32}" srcOrd="0" destOrd="0" presId="urn:microsoft.com/office/officeart/2005/8/layout/hierarchy2"/>
    <dgm:cxn modelId="{F359506E-578C-481A-A27F-78106095571A}" type="presOf" srcId="{94BD9E69-AF79-4B34-A5A4-1DCC386207FA}" destId="{7540C842-9D56-4408-8DFB-0AD624143AC8}" srcOrd="1" destOrd="0" presId="urn:microsoft.com/office/officeart/2005/8/layout/hierarchy2"/>
    <dgm:cxn modelId="{0A638171-AEB1-4D78-9952-6DA42D1F6F96}" type="presOf" srcId="{F162397F-428E-4ABF-A264-E5760F808806}" destId="{AD9FFE04-A4ED-45DD-8057-12493BD49842}" srcOrd="0" destOrd="0" presId="urn:microsoft.com/office/officeart/2005/8/layout/hierarchy2"/>
    <dgm:cxn modelId="{F9802F73-9E34-4431-AB88-ECE55B84CFC4}" type="presOf" srcId="{A34AE188-69A2-4825-9668-0C449FCAED42}" destId="{C8DEB8EB-3D7D-4B9A-9153-DA438C5F07C8}" srcOrd="0" destOrd="0" presId="urn:microsoft.com/office/officeart/2005/8/layout/hierarchy2"/>
    <dgm:cxn modelId="{8E1A2974-E68D-46F0-B6B9-D1845ED06510}" type="presOf" srcId="{312046C7-9800-40B0-BA66-0D9262CDFEDF}" destId="{A2B5E827-45CA-4E50-B3B1-5EDBCAAE46CB}" srcOrd="1" destOrd="0" presId="urn:microsoft.com/office/officeart/2005/8/layout/hierarchy2"/>
    <dgm:cxn modelId="{7A477676-7F00-433A-B8AB-21FBC714948F}" srcId="{52D6F2A5-6554-44D1-B9E7-9F48E2BDD3F1}" destId="{A34AE188-69A2-4825-9668-0C449FCAED42}" srcOrd="0" destOrd="0" parTransId="{94BD9E69-AF79-4B34-A5A4-1DCC386207FA}" sibTransId="{E0B036D5-30DC-4470-93C4-0A5507A29296}"/>
    <dgm:cxn modelId="{9DB0BC76-1C9B-4741-A438-84FA30A7B1FA}" type="presOf" srcId="{24C4E79F-A4DB-4A79-81AE-39A3740A4621}" destId="{CA9D486C-69BA-42A7-92C5-495D9ACBA7AA}" srcOrd="1" destOrd="0" presId="urn:microsoft.com/office/officeart/2005/8/layout/hierarchy2"/>
    <dgm:cxn modelId="{A6F3E677-31E4-438B-8BED-7CB0196DAA98}" type="presOf" srcId="{0F91C21B-F76B-45EB-9D3E-2AB0931CD3CF}" destId="{57742A09-EB32-40B7-AEEC-B182692DB533}" srcOrd="1" destOrd="0" presId="urn:microsoft.com/office/officeart/2005/8/layout/hierarchy2"/>
    <dgm:cxn modelId="{5DB7D578-E57D-4752-ADE3-A37C7F23C3F0}" type="presOf" srcId="{0294ABC7-03E7-4787-AD57-702671228D0F}" destId="{D8FEA503-FCA8-460C-BD9F-453F59D220B2}" srcOrd="0" destOrd="0" presId="urn:microsoft.com/office/officeart/2005/8/layout/hierarchy2"/>
    <dgm:cxn modelId="{0F4A137F-7254-462A-88F8-217D66A5FBB4}" srcId="{BE5C9121-0680-48FC-A3DF-CFD5E94DA40F}" destId="{AD58D8AB-0535-4DEC-95EE-E6F26F4D0CAC}" srcOrd="0" destOrd="0" parTransId="{7F24865A-F3C1-46FF-9AF1-EB48746E3C00}" sibTransId="{AB7F6485-B45F-469F-8F34-3E43391719DA}"/>
    <dgm:cxn modelId="{40306F89-4544-4C7D-AC1F-31A16555FE66}" srcId="{AD58D8AB-0535-4DEC-95EE-E6F26F4D0CAC}" destId="{52D6F2A5-6554-44D1-B9E7-9F48E2BDD3F1}" srcOrd="1" destOrd="0" parTransId="{312046C7-9800-40B0-BA66-0D9262CDFEDF}" sibTransId="{F78EA539-DFD8-4AB2-A59C-E0BEF9E1799E}"/>
    <dgm:cxn modelId="{08E05FB1-D271-47EA-BA44-99D6D0B44559}" srcId="{52D6F2A5-6554-44D1-B9E7-9F48E2BDD3F1}" destId="{0294ABC7-03E7-4787-AD57-702671228D0F}" srcOrd="1" destOrd="0" parTransId="{8AF691AF-025F-4C7E-A8DC-AE10B9B1EEAF}" sibTransId="{78CADE2D-C85F-4473-A4DA-144C422A190E}"/>
    <dgm:cxn modelId="{B3F8DFB3-73C3-4EA0-ACB3-31A141C290DF}" srcId="{AD58D8AB-0535-4DEC-95EE-E6F26F4D0CAC}" destId="{FF392334-E997-4C29-9078-4289968A7F37}" srcOrd="0" destOrd="0" parTransId="{635F3CB2-04A4-46A9-96BC-3F994BE78F13}" sibTransId="{E9883C21-96B7-4A87-A4EE-A362F75BA9E9}"/>
    <dgm:cxn modelId="{66E745B6-9FD4-418F-A30E-F8D6E1D66566}" type="presOf" srcId="{24C4E79F-A4DB-4A79-81AE-39A3740A4621}" destId="{B1D5D3EE-99B7-4DED-AE80-717AD36B56D3}" srcOrd="0" destOrd="0" presId="urn:microsoft.com/office/officeart/2005/8/layout/hierarchy2"/>
    <dgm:cxn modelId="{EBFEF3BA-9D8B-475F-8E85-90B4F2A32B5D}" type="presOf" srcId="{635F3CB2-04A4-46A9-96BC-3F994BE78F13}" destId="{21F1500A-2194-43AB-8118-BE1D46481A6B}" srcOrd="1" destOrd="0" presId="urn:microsoft.com/office/officeart/2005/8/layout/hierarchy2"/>
    <dgm:cxn modelId="{244FD8C8-AC8F-4155-8132-51DC4FB59BCE}" type="presOf" srcId="{FF392334-E997-4C29-9078-4289968A7F37}" destId="{26BD6202-145C-47A9-B1A5-983ED17A9FC8}" srcOrd="0" destOrd="0" presId="urn:microsoft.com/office/officeart/2005/8/layout/hierarchy2"/>
    <dgm:cxn modelId="{916376C9-4B88-4FD2-946A-E6566CB340D3}" type="presOf" srcId="{635F3CB2-04A4-46A9-96BC-3F994BE78F13}" destId="{889CD6F1-A690-4CC9-9A4B-DE2FF791165F}" srcOrd="0" destOrd="0" presId="urn:microsoft.com/office/officeart/2005/8/layout/hierarchy2"/>
    <dgm:cxn modelId="{848FFAD2-1052-4B87-A85E-A02E216DC31F}" srcId="{AD58D8AB-0535-4DEC-95EE-E6F26F4D0CAC}" destId="{DDEB123B-D86B-47BD-B3CA-8311A9896753}" srcOrd="3" destOrd="0" parTransId="{AD72352F-F435-47EB-B505-640AB4A41447}" sibTransId="{2A3DD5DB-DFED-4EFF-8450-E89256F23934}"/>
    <dgm:cxn modelId="{025A6BD8-8E60-44FB-A3B7-C5A635075FFC}" type="presOf" srcId="{DDEB123B-D86B-47BD-B3CA-8311A9896753}" destId="{2D56A06A-6D48-464E-8832-AE962812FBE9}" srcOrd="0" destOrd="0" presId="urn:microsoft.com/office/officeart/2005/8/layout/hierarchy2"/>
    <dgm:cxn modelId="{565F72E4-43E5-4E8C-AB8B-8835D8B8F8C1}" type="presOf" srcId="{8AF691AF-025F-4C7E-A8DC-AE10B9B1EEAF}" destId="{C0DEC7F8-7CB2-4B76-BF0F-0947237278DF}" srcOrd="1" destOrd="0" presId="urn:microsoft.com/office/officeart/2005/8/layout/hierarchy2"/>
    <dgm:cxn modelId="{80CE5EE6-3947-4C39-B744-CE06691E4227}" srcId="{AD58D8AB-0535-4DEC-95EE-E6F26F4D0CAC}" destId="{151C3C33-04C7-4D68-871F-18DA3CE4DA49}" srcOrd="2" destOrd="0" parTransId="{24C4E79F-A4DB-4A79-81AE-39A3740A4621}" sibTransId="{AC82344C-9F9F-488C-B7A4-ACFC60EAB09F}"/>
    <dgm:cxn modelId="{7CFD68E7-1B11-4BBC-A595-C82608388C93}" type="presOf" srcId="{BE5C9121-0680-48FC-A3DF-CFD5E94DA40F}" destId="{AF91869E-5A98-473E-8F24-9251AB7A8501}" srcOrd="0" destOrd="0" presId="urn:microsoft.com/office/officeart/2005/8/layout/hierarchy2"/>
    <dgm:cxn modelId="{D284C4EB-D148-4F76-A301-DFD8A853B02D}" type="presOf" srcId="{8AF691AF-025F-4C7E-A8DC-AE10B9B1EEAF}" destId="{A5DA5B90-6B36-4778-9136-0850C4AB2167}" srcOrd="0" destOrd="0" presId="urn:microsoft.com/office/officeart/2005/8/layout/hierarchy2"/>
    <dgm:cxn modelId="{D726DEF4-FD84-404E-95E7-DDA4025A9B6A}" type="presOf" srcId="{AD58D8AB-0535-4DEC-95EE-E6F26F4D0CAC}" destId="{FA93DF27-38E9-4541-A364-CFCE189F57A5}" srcOrd="0" destOrd="0" presId="urn:microsoft.com/office/officeart/2005/8/layout/hierarchy2"/>
    <dgm:cxn modelId="{FF476185-CADD-442D-8BAA-E9A47C070298}" type="presParOf" srcId="{AF91869E-5A98-473E-8F24-9251AB7A8501}" destId="{B75424F6-6048-44E5-8D7E-8DE075292C79}" srcOrd="0" destOrd="0" presId="urn:microsoft.com/office/officeart/2005/8/layout/hierarchy2"/>
    <dgm:cxn modelId="{36E5E70D-8C5D-4DD9-9DF3-AC3C845AD1BD}" type="presParOf" srcId="{B75424F6-6048-44E5-8D7E-8DE075292C79}" destId="{FA93DF27-38E9-4541-A364-CFCE189F57A5}" srcOrd="0" destOrd="0" presId="urn:microsoft.com/office/officeart/2005/8/layout/hierarchy2"/>
    <dgm:cxn modelId="{D6B5F331-EFD4-4ED9-8A90-F28BCC554E5A}" type="presParOf" srcId="{B75424F6-6048-44E5-8D7E-8DE075292C79}" destId="{18B7E5CA-4C21-4B10-8906-A4860C0AB2E0}" srcOrd="1" destOrd="0" presId="urn:microsoft.com/office/officeart/2005/8/layout/hierarchy2"/>
    <dgm:cxn modelId="{2076DE71-F15E-41C2-9085-9F0E7A57632A}" type="presParOf" srcId="{18B7E5CA-4C21-4B10-8906-A4860C0AB2E0}" destId="{889CD6F1-A690-4CC9-9A4B-DE2FF791165F}" srcOrd="0" destOrd="0" presId="urn:microsoft.com/office/officeart/2005/8/layout/hierarchy2"/>
    <dgm:cxn modelId="{9B02E32E-8317-48AD-962D-30AFA00C1EA8}" type="presParOf" srcId="{889CD6F1-A690-4CC9-9A4B-DE2FF791165F}" destId="{21F1500A-2194-43AB-8118-BE1D46481A6B}" srcOrd="0" destOrd="0" presId="urn:microsoft.com/office/officeart/2005/8/layout/hierarchy2"/>
    <dgm:cxn modelId="{33896ABD-380C-43C5-941A-73D31CD942BD}" type="presParOf" srcId="{18B7E5CA-4C21-4B10-8906-A4860C0AB2E0}" destId="{028887DA-7C4F-464A-AA21-0C3914BAF4BC}" srcOrd="1" destOrd="0" presId="urn:microsoft.com/office/officeart/2005/8/layout/hierarchy2"/>
    <dgm:cxn modelId="{298C0F0D-FBB0-42D8-8AE0-6B47CAB59EDB}" type="presParOf" srcId="{028887DA-7C4F-464A-AA21-0C3914BAF4BC}" destId="{26BD6202-145C-47A9-B1A5-983ED17A9FC8}" srcOrd="0" destOrd="0" presId="urn:microsoft.com/office/officeart/2005/8/layout/hierarchy2"/>
    <dgm:cxn modelId="{89A82762-64D3-4653-A2FF-2E6405B20C06}" type="presParOf" srcId="{028887DA-7C4F-464A-AA21-0C3914BAF4BC}" destId="{79F75E06-41FA-48C7-AD91-8844043A4F53}" srcOrd="1" destOrd="0" presId="urn:microsoft.com/office/officeart/2005/8/layout/hierarchy2"/>
    <dgm:cxn modelId="{8ABE8845-EA37-4570-8D33-5763BD23A8F6}" type="presParOf" srcId="{18B7E5CA-4C21-4B10-8906-A4860C0AB2E0}" destId="{9DA85F36-515A-49E1-9B49-5886BB39FE32}" srcOrd="2" destOrd="0" presId="urn:microsoft.com/office/officeart/2005/8/layout/hierarchy2"/>
    <dgm:cxn modelId="{D3E21DD7-5204-4BB6-8279-0892167A7514}" type="presParOf" srcId="{9DA85F36-515A-49E1-9B49-5886BB39FE32}" destId="{A2B5E827-45CA-4E50-B3B1-5EDBCAAE46CB}" srcOrd="0" destOrd="0" presId="urn:microsoft.com/office/officeart/2005/8/layout/hierarchy2"/>
    <dgm:cxn modelId="{F068566F-164B-4612-BE74-9E3C1849BA3A}" type="presParOf" srcId="{18B7E5CA-4C21-4B10-8906-A4860C0AB2E0}" destId="{7E9D2BC9-E6C4-4F6C-9565-C4FFAC27A7AD}" srcOrd="3" destOrd="0" presId="urn:microsoft.com/office/officeart/2005/8/layout/hierarchy2"/>
    <dgm:cxn modelId="{1DA1F8F5-F109-4A50-B230-7F0DFEEFE524}" type="presParOf" srcId="{7E9D2BC9-E6C4-4F6C-9565-C4FFAC27A7AD}" destId="{99DE0347-D214-4704-9559-63C6FE04414D}" srcOrd="0" destOrd="0" presId="urn:microsoft.com/office/officeart/2005/8/layout/hierarchy2"/>
    <dgm:cxn modelId="{483FB63A-1F63-41E2-A37D-AEA8CBB5F30E}" type="presParOf" srcId="{7E9D2BC9-E6C4-4F6C-9565-C4FFAC27A7AD}" destId="{AA9E4609-4A6F-4BB4-B00B-20D3782235DD}" srcOrd="1" destOrd="0" presId="urn:microsoft.com/office/officeart/2005/8/layout/hierarchy2"/>
    <dgm:cxn modelId="{49447A8B-9053-447D-98DC-22A670AE4011}" type="presParOf" srcId="{AA9E4609-4A6F-4BB4-B00B-20D3782235DD}" destId="{C36F0354-FB35-46C0-B218-B9CCB262408A}" srcOrd="0" destOrd="0" presId="urn:microsoft.com/office/officeart/2005/8/layout/hierarchy2"/>
    <dgm:cxn modelId="{1B8B81CC-6C1A-470C-80E0-8ED0B8B030E3}" type="presParOf" srcId="{C36F0354-FB35-46C0-B218-B9CCB262408A}" destId="{7540C842-9D56-4408-8DFB-0AD624143AC8}" srcOrd="0" destOrd="0" presId="urn:microsoft.com/office/officeart/2005/8/layout/hierarchy2"/>
    <dgm:cxn modelId="{ADEE63AF-E0AD-491E-A45F-EA784F43F552}" type="presParOf" srcId="{AA9E4609-4A6F-4BB4-B00B-20D3782235DD}" destId="{60D6123E-1A6C-4A21-8A64-A9EA8C238C02}" srcOrd="1" destOrd="0" presId="urn:microsoft.com/office/officeart/2005/8/layout/hierarchy2"/>
    <dgm:cxn modelId="{2B231F8C-7487-4E97-93D4-A809B5DA81A1}" type="presParOf" srcId="{60D6123E-1A6C-4A21-8A64-A9EA8C238C02}" destId="{C8DEB8EB-3D7D-4B9A-9153-DA438C5F07C8}" srcOrd="0" destOrd="0" presId="urn:microsoft.com/office/officeart/2005/8/layout/hierarchy2"/>
    <dgm:cxn modelId="{482FF700-BAA2-48B8-A0EB-A9493BF3ED19}" type="presParOf" srcId="{60D6123E-1A6C-4A21-8A64-A9EA8C238C02}" destId="{F88001EE-2EFA-48A2-B4D9-9D96B3AB884C}" srcOrd="1" destOrd="0" presId="urn:microsoft.com/office/officeart/2005/8/layout/hierarchy2"/>
    <dgm:cxn modelId="{A51CCD6A-B760-4F2C-B8FE-D197F5648CAA}" type="presParOf" srcId="{AA9E4609-4A6F-4BB4-B00B-20D3782235DD}" destId="{A5DA5B90-6B36-4778-9136-0850C4AB2167}" srcOrd="2" destOrd="0" presId="urn:microsoft.com/office/officeart/2005/8/layout/hierarchy2"/>
    <dgm:cxn modelId="{CA0A59F4-AEDA-4257-8DC4-0243ECB73FE8}" type="presParOf" srcId="{A5DA5B90-6B36-4778-9136-0850C4AB2167}" destId="{C0DEC7F8-7CB2-4B76-BF0F-0947237278DF}" srcOrd="0" destOrd="0" presId="urn:microsoft.com/office/officeart/2005/8/layout/hierarchy2"/>
    <dgm:cxn modelId="{EBF1BC8B-1490-4CA6-BE11-FF7455A16078}" type="presParOf" srcId="{AA9E4609-4A6F-4BB4-B00B-20D3782235DD}" destId="{7A8BBF69-F95F-466F-BA46-2DFAB12448A0}" srcOrd="3" destOrd="0" presId="urn:microsoft.com/office/officeart/2005/8/layout/hierarchy2"/>
    <dgm:cxn modelId="{BB59D87E-65FC-4207-8A00-C46B0870296E}" type="presParOf" srcId="{7A8BBF69-F95F-466F-BA46-2DFAB12448A0}" destId="{D8FEA503-FCA8-460C-BD9F-453F59D220B2}" srcOrd="0" destOrd="0" presId="urn:microsoft.com/office/officeart/2005/8/layout/hierarchy2"/>
    <dgm:cxn modelId="{13E98978-FC86-4810-BE49-D2A9C3035DC2}" type="presParOf" srcId="{7A8BBF69-F95F-466F-BA46-2DFAB12448A0}" destId="{C1A3092C-1FEE-45E7-B589-3511BAF37470}" srcOrd="1" destOrd="0" presId="urn:microsoft.com/office/officeart/2005/8/layout/hierarchy2"/>
    <dgm:cxn modelId="{EFAB63A3-C108-4C00-AC7C-6FEA53900D90}" type="presParOf" srcId="{18B7E5CA-4C21-4B10-8906-A4860C0AB2E0}" destId="{B1D5D3EE-99B7-4DED-AE80-717AD36B56D3}" srcOrd="4" destOrd="0" presId="urn:microsoft.com/office/officeart/2005/8/layout/hierarchy2"/>
    <dgm:cxn modelId="{F0BCCB0A-15C9-42F7-B769-964E9B217B2B}" type="presParOf" srcId="{B1D5D3EE-99B7-4DED-AE80-717AD36B56D3}" destId="{CA9D486C-69BA-42A7-92C5-495D9ACBA7AA}" srcOrd="0" destOrd="0" presId="urn:microsoft.com/office/officeart/2005/8/layout/hierarchy2"/>
    <dgm:cxn modelId="{D86E1C99-8A2F-44FC-A642-61781920AD67}" type="presParOf" srcId="{18B7E5CA-4C21-4B10-8906-A4860C0AB2E0}" destId="{DAB08462-F6CC-4DDB-8846-CF43200EE81D}" srcOrd="5" destOrd="0" presId="urn:microsoft.com/office/officeart/2005/8/layout/hierarchy2"/>
    <dgm:cxn modelId="{EC178794-42B9-44C5-9076-DDF5DC67D956}" type="presParOf" srcId="{DAB08462-F6CC-4DDB-8846-CF43200EE81D}" destId="{FC1EECF3-AE29-43E9-8522-FE1840AD1127}" srcOrd="0" destOrd="0" presId="urn:microsoft.com/office/officeart/2005/8/layout/hierarchy2"/>
    <dgm:cxn modelId="{73370273-79E8-4B43-9CF2-28BFB711BEB4}" type="presParOf" srcId="{DAB08462-F6CC-4DDB-8846-CF43200EE81D}" destId="{FBAA0536-50AF-4C46-855F-0BA78BBE3DA6}" srcOrd="1" destOrd="0" presId="urn:microsoft.com/office/officeart/2005/8/layout/hierarchy2"/>
    <dgm:cxn modelId="{122FDC46-CF93-4982-A5CC-E57D4C9404BE}" type="presParOf" srcId="{18B7E5CA-4C21-4B10-8906-A4860C0AB2E0}" destId="{5AE5EDD4-BE7B-46DA-9C4F-856B73866C8B}" srcOrd="6" destOrd="0" presId="urn:microsoft.com/office/officeart/2005/8/layout/hierarchy2"/>
    <dgm:cxn modelId="{A672F524-338F-4366-AC05-73C238B815CA}" type="presParOf" srcId="{5AE5EDD4-BE7B-46DA-9C4F-856B73866C8B}" destId="{B6C1A148-A23D-4C2E-B27D-AC48D75DBAD8}" srcOrd="0" destOrd="0" presId="urn:microsoft.com/office/officeart/2005/8/layout/hierarchy2"/>
    <dgm:cxn modelId="{B12B8FD4-E57B-4E85-8D77-AE79882FEAF3}" type="presParOf" srcId="{18B7E5CA-4C21-4B10-8906-A4860C0AB2E0}" destId="{C1F26E09-918A-43DE-AAD7-A67C672CB73A}" srcOrd="7" destOrd="0" presId="urn:microsoft.com/office/officeart/2005/8/layout/hierarchy2"/>
    <dgm:cxn modelId="{75B5CF90-9E95-4573-A1D0-40B7F242D53A}" type="presParOf" srcId="{C1F26E09-918A-43DE-AAD7-A67C672CB73A}" destId="{2D56A06A-6D48-464E-8832-AE962812FBE9}" srcOrd="0" destOrd="0" presId="urn:microsoft.com/office/officeart/2005/8/layout/hierarchy2"/>
    <dgm:cxn modelId="{26B521B1-6CA1-460E-93E2-0EC53843CE42}" type="presParOf" srcId="{C1F26E09-918A-43DE-AAD7-A67C672CB73A}" destId="{07290D52-883B-40A5-BFDF-F845F1C7A9F8}" srcOrd="1" destOrd="0" presId="urn:microsoft.com/office/officeart/2005/8/layout/hierarchy2"/>
    <dgm:cxn modelId="{2C36E8F5-E0AB-41A4-BC6B-BC594432CD06}" type="presParOf" srcId="{18B7E5CA-4C21-4B10-8906-A4860C0AB2E0}" destId="{839284A1-F052-4F52-93B4-FDEBC28B2B93}" srcOrd="8" destOrd="0" presId="urn:microsoft.com/office/officeart/2005/8/layout/hierarchy2"/>
    <dgm:cxn modelId="{C8CB2B11-0F67-44E3-867B-09B332B51722}" type="presParOf" srcId="{839284A1-F052-4F52-93B4-FDEBC28B2B93}" destId="{57742A09-EB32-40B7-AEEC-B182692DB533}" srcOrd="0" destOrd="0" presId="urn:microsoft.com/office/officeart/2005/8/layout/hierarchy2"/>
    <dgm:cxn modelId="{B111F088-C1BD-4AF6-8132-CB2C399AA63E}" type="presParOf" srcId="{18B7E5CA-4C21-4B10-8906-A4860C0AB2E0}" destId="{2D94C59C-CE65-40F1-AE11-D4E005E99CC2}" srcOrd="9" destOrd="0" presId="urn:microsoft.com/office/officeart/2005/8/layout/hierarchy2"/>
    <dgm:cxn modelId="{713FC05E-5AD9-4345-BE9A-A11A45A4DDFE}" type="presParOf" srcId="{2D94C59C-CE65-40F1-AE11-D4E005E99CC2}" destId="{AD9FFE04-A4ED-45DD-8057-12493BD49842}" srcOrd="0" destOrd="0" presId="urn:microsoft.com/office/officeart/2005/8/layout/hierarchy2"/>
    <dgm:cxn modelId="{3580E530-7F5B-4907-AF7F-CB95E3CB1155}" type="presParOf" srcId="{2D94C59C-CE65-40F1-AE11-D4E005E99CC2}" destId="{F5EDCE40-946A-48BB-A2D3-B137B06461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9C3FC7-AE9E-4A49-89CC-004DF6B225E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F06B2F03-C804-CE48-A4F8-F9670FF98240}">
      <dgm:prSet phldrT="[Texto]"/>
      <dgm:spPr/>
      <dgm:t>
        <a:bodyPr/>
        <a:lstStyle/>
        <a:p>
          <a:r>
            <a:rPr lang="es-ES_tradnl" b="1"/>
            <a:t>TCE</a:t>
          </a:r>
          <a:endParaRPr lang="es-ES_tradnl" b="1" dirty="0"/>
        </a:p>
      </dgm:t>
    </dgm:pt>
    <dgm:pt modelId="{8BAABB58-8428-8047-8C48-BEF911A03713}" type="parTrans" cxnId="{19153B0C-DA2F-B749-A93D-C0D6F6FE8CA7}">
      <dgm:prSet/>
      <dgm:spPr/>
      <dgm:t>
        <a:bodyPr/>
        <a:lstStyle/>
        <a:p>
          <a:endParaRPr lang="es-ES_tradnl"/>
        </a:p>
      </dgm:t>
    </dgm:pt>
    <dgm:pt modelId="{E0B8826E-68BF-1349-B420-7D94DE78B33E}" type="sibTrans" cxnId="{19153B0C-DA2F-B749-A93D-C0D6F6FE8CA7}">
      <dgm:prSet/>
      <dgm:spPr/>
      <dgm:t>
        <a:bodyPr/>
        <a:lstStyle/>
        <a:p>
          <a:endParaRPr lang="es-ES_tradnl"/>
        </a:p>
      </dgm:t>
    </dgm:pt>
    <dgm:pt modelId="{357CA345-B11B-8A44-ABA3-88423204EE1A}">
      <dgm:prSet phldrT="[Texto]"/>
      <dgm:spPr/>
      <dgm:t>
        <a:bodyPr/>
        <a:lstStyle/>
        <a:p>
          <a:r>
            <a:rPr lang="es-ES_tradnl" b="1" dirty="0"/>
            <a:t>Controversias en procedimientos</a:t>
          </a:r>
          <a:r>
            <a:rPr lang="es-ES_tradnl" b="1" baseline="0" dirty="0"/>
            <a:t> de </a:t>
          </a:r>
          <a:r>
            <a:rPr lang="es-ES_tradnl" b="1" baseline="0" dirty="0" err="1"/>
            <a:t>selecci</a:t>
          </a:r>
          <a:r>
            <a:rPr lang="es-ES" b="1" baseline="0" dirty="0" err="1"/>
            <a:t>ón</a:t>
          </a:r>
          <a:r>
            <a:rPr lang="es-ES" b="1" baseline="0" dirty="0"/>
            <a:t> con VE o VR &gt; 50 UIT</a:t>
          </a:r>
          <a:endParaRPr lang="es-ES_tradnl" b="1" dirty="0"/>
        </a:p>
      </dgm:t>
    </dgm:pt>
    <dgm:pt modelId="{7CDDA303-DFD7-FF44-89E0-01640473CDB0}" type="parTrans" cxnId="{F7800EF2-86C0-9842-8EA7-1A01AB73BBB8}">
      <dgm:prSet/>
      <dgm:spPr/>
      <dgm:t>
        <a:bodyPr/>
        <a:lstStyle/>
        <a:p>
          <a:endParaRPr lang="es-ES_tradnl"/>
        </a:p>
      </dgm:t>
    </dgm:pt>
    <dgm:pt modelId="{EB7C2F0D-1A44-AB43-84F4-C143A5D01DAA}" type="sibTrans" cxnId="{F7800EF2-86C0-9842-8EA7-1A01AB73BBB8}">
      <dgm:prSet/>
      <dgm:spPr/>
      <dgm:t>
        <a:bodyPr/>
        <a:lstStyle/>
        <a:p>
          <a:endParaRPr lang="es-ES_tradnl"/>
        </a:p>
      </dgm:t>
    </dgm:pt>
    <dgm:pt modelId="{05B85414-7642-3144-B4E4-431D69D54A2E}">
      <dgm:prSet phldrT="[Texto]"/>
      <dgm:spPr/>
      <dgm:t>
        <a:bodyPr/>
        <a:lstStyle/>
        <a:p>
          <a:r>
            <a:rPr lang="es-ES_tradnl" b="1" dirty="0"/>
            <a:t>Procedimiento para implementar o mantener </a:t>
          </a:r>
          <a:r>
            <a:rPr lang="es-ES_tradnl" b="1" dirty="0" err="1"/>
            <a:t>Cat</a:t>
          </a:r>
          <a:r>
            <a:rPr lang="es-ES" b="1" dirty="0" err="1"/>
            <a:t>álogos</a:t>
          </a:r>
          <a:r>
            <a:rPr lang="es-ES" b="1" dirty="0"/>
            <a:t>  Electrónicos de Acuerdo Marco.</a:t>
          </a:r>
          <a:endParaRPr lang="es-ES_tradnl" b="1" dirty="0"/>
        </a:p>
      </dgm:t>
    </dgm:pt>
    <dgm:pt modelId="{CE1DDC85-1555-3646-A2BF-34EF904361F8}" type="parTrans" cxnId="{6C9BC964-C420-E645-95BD-DAA4A3A360C3}">
      <dgm:prSet/>
      <dgm:spPr/>
      <dgm:t>
        <a:bodyPr/>
        <a:lstStyle/>
        <a:p>
          <a:endParaRPr lang="es-ES_tradnl"/>
        </a:p>
      </dgm:t>
    </dgm:pt>
    <dgm:pt modelId="{6FDD8A0C-221C-7449-A140-0CC76B747EC1}" type="sibTrans" cxnId="{6C9BC964-C420-E645-95BD-DAA4A3A360C3}">
      <dgm:prSet/>
      <dgm:spPr/>
      <dgm:t>
        <a:bodyPr/>
        <a:lstStyle/>
        <a:p>
          <a:endParaRPr lang="es-ES_tradnl"/>
        </a:p>
      </dgm:t>
    </dgm:pt>
    <dgm:pt modelId="{80B907FD-83D2-D443-91C9-603FF1E5AA60}">
      <dgm:prSet phldrT="[Texto]"/>
      <dgm:spPr/>
      <dgm:t>
        <a:bodyPr/>
        <a:lstStyle/>
        <a:p>
          <a:r>
            <a:rPr lang="es-ES_tradnl" b="1" dirty="0"/>
            <a:t>Procedimientos</a:t>
          </a:r>
          <a:r>
            <a:rPr lang="es-ES_tradnl" b="1" baseline="0" dirty="0"/>
            <a:t> derivados de desiertos o por </a:t>
          </a:r>
          <a:r>
            <a:rPr lang="es-ES" b="1" baseline="0" dirty="0"/>
            <a:t>ítems en función al monto del VR</a:t>
          </a:r>
          <a:endParaRPr lang="es-ES_tradnl" b="1" dirty="0"/>
        </a:p>
      </dgm:t>
    </dgm:pt>
    <dgm:pt modelId="{9101F5B0-086A-4142-820E-C69B40A8E2DD}" type="parTrans" cxnId="{E0A75043-BA4C-AB48-B863-846FBB1094A2}">
      <dgm:prSet/>
      <dgm:spPr/>
      <dgm:t>
        <a:bodyPr/>
        <a:lstStyle/>
        <a:p>
          <a:endParaRPr lang="es-ES_tradnl"/>
        </a:p>
      </dgm:t>
    </dgm:pt>
    <dgm:pt modelId="{3818819D-FD4F-BC45-9D62-C382602C9674}" type="sibTrans" cxnId="{E0A75043-BA4C-AB48-B863-846FBB1094A2}">
      <dgm:prSet/>
      <dgm:spPr/>
      <dgm:t>
        <a:bodyPr/>
        <a:lstStyle/>
        <a:p>
          <a:endParaRPr lang="es-ES_tradnl"/>
        </a:p>
      </dgm:t>
    </dgm:pt>
    <dgm:pt modelId="{40433812-11B2-7949-9848-9FCB509995A6}">
      <dgm:prSet/>
      <dgm:spPr/>
      <dgm:t>
        <a:bodyPr/>
        <a:lstStyle/>
        <a:p>
          <a:r>
            <a:rPr lang="es-ES_tradnl" b="1" dirty="0"/>
            <a:t>Actos</a:t>
          </a:r>
          <a:r>
            <a:rPr lang="es-ES_tradnl" b="1" baseline="0" dirty="0"/>
            <a:t> emitidos por el Titular: nulidad o </a:t>
          </a:r>
          <a:r>
            <a:rPr lang="es-ES_tradnl" b="1" baseline="0" dirty="0" err="1"/>
            <a:t>cancelaci</a:t>
          </a:r>
          <a:r>
            <a:rPr lang="es-ES" b="1" baseline="0" dirty="0" err="1"/>
            <a:t>ón</a:t>
          </a:r>
          <a:endParaRPr lang="es-ES_tradnl" b="1" dirty="0"/>
        </a:p>
      </dgm:t>
    </dgm:pt>
    <dgm:pt modelId="{825431DE-8E35-9546-8849-147C0E1365A0}" type="parTrans" cxnId="{72F83520-8EDB-464F-8C3B-86289463130F}">
      <dgm:prSet/>
      <dgm:spPr/>
      <dgm:t>
        <a:bodyPr/>
        <a:lstStyle/>
        <a:p>
          <a:endParaRPr lang="es-ES_tradnl"/>
        </a:p>
      </dgm:t>
    </dgm:pt>
    <dgm:pt modelId="{48B0FFA0-3701-1D45-A510-7679F27D77BB}" type="sibTrans" cxnId="{72F83520-8EDB-464F-8C3B-86289463130F}">
      <dgm:prSet/>
      <dgm:spPr/>
      <dgm:t>
        <a:bodyPr/>
        <a:lstStyle/>
        <a:p>
          <a:endParaRPr lang="es-ES_tradnl"/>
        </a:p>
      </dgm:t>
    </dgm:pt>
    <dgm:pt modelId="{7AC8B4C2-0796-3848-A6BB-1D091FC5DE2A}" type="pres">
      <dgm:prSet presAssocID="{779C3FC7-AE9E-4A49-89CC-004DF6B225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7B5381-7DE4-4E47-8290-CD2B4ABE2D40}" type="pres">
      <dgm:prSet presAssocID="{F06B2F03-C804-CE48-A4F8-F9670FF98240}" presName="hierRoot1" presStyleCnt="0">
        <dgm:presLayoutVars>
          <dgm:hierBranch val="init"/>
        </dgm:presLayoutVars>
      </dgm:prSet>
      <dgm:spPr/>
    </dgm:pt>
    <dgm:pt modelId="{1230EC31-C0E9-F14A-A6EE-1CDD59EF5FB8}" type="pres">
      <dgm:prSet presAssocID="{F06B2F03-C804-CE48-A4F8-F9670FF98240}" presName="rootComposite1" presStyleCnt="0"/>
      <dgm:spPr/>
    </dgm:pt>
    <dgm:pt modelId="{C07003DC-EF74-2D4F-8C28-E837900E9AB0}" type="pres">
      <dgm:prSet presAssocID="{F06B2F03-C804-CE48-A4F8-F9670FF98240}" presName="rootText1" presStyleLbl="node0" presStyleIdx="0" presStyleCnt="1">
        <dgm:presLayoutVars>
          <dgm:chPref val="3"/>
        </dgm:presLayoutVars>
      </dgm:prSet>
      <dgm:spPr/>
    </dgm:pt>
    <dgm:pt modelId="{F78DF75C-196D-9B4D-91A8-64029A9E0F70}" type="pres">
      <dgm:prSet presAssocID="{F06B2F03-C804-CE48-A4F8-F9670FF98240}" presName="rootConnector1" presStyleLbl="node1" presStyleIdx="0" presStyleCnt="0"/>
      <dgm:spPr/>
    </dgm:pt>
    <dgm:pt modelId="{F13B74D5-6117-CD49-A49C-DB86AEDB0F1E}" type="pres">
      <dgm:prSet presAssocID="{F06B2F03-C804-CE48-A4F8-F9670FF98240}" presName="hierChild2" presStyleCnt="0"/>
      <dgm:spPr/>
    </dgm:pt>
    <dgm:pt modelId="{C44BC260-B823-5A4B-A301-3486AB873E90}" type="pres">
      <dgm:prSet presAssocID="{7CDDA303-DFD7-FF44-89E0-01640473CDB0}" presName="Name64" presStyleLbl="parChTrans1D2" presStyleIdx="0" presStyleCnt="4"/>
      <dgm:spPr/>
    </dgm:pt>
    <dgm:pt modelId="{3E81F17A-5DB3-B94E-A0EE-617226539D1A}" type="pres">
      <dgm:prSet presAssocID="{357CA345-B11B-8A44-ABA3-88423204EE1A}" presName="hierRoot2" presStyleCnt="0">
        <dgm:presLayoutVars>
          <dgm:hierBranch val="init"/>
        </dgm:presLayoutVars>
      </dgm:prSet>
      <dgm:spPr/>
    </dgm:pt>
    <dgm:pt modelId="{D486980C-8E94-A548-817A-9CC6ED52CA07}" type="pres">
      <dgm:prSet presAssocID="{357CA345-B11B-8A44-ABA3-88423204EE1A}" presName="rootComposite" presStyleCnt="0"/>
      <dgm:spPr/>
    </dgm:pt>
    <dgm:pt modelId="{2B17021F-53D5-5043-AD06-A6310D9056E4}" type="pres">
      <dgm:prSet presAssocID="{357CA345-B11B-8A44-ABA3-88423204EE1A}" presName="rootText" presStyleLbl="node2" presStyleIdx="0" presStyleCnt="4">
        <dgm:presLayoutVars>
          <dgm:chPref val="3"/>
        </dgm:presLayoutVars>
      </dgm:prSet>
      <dgm:spPr/>
    </dgm:pt>
    <dgm:pt modelId="{808E6F76-46EB-EB4C-BE81-5030233116C9}" type="pres">
      <dgm:prSet presAssocID="{357CA345-B11B-8A44-ABA3-88423204EE1A}" presName="rootConnector" presStyleLbl="node2" presStyleIdx="0" presStyleCnt="4"/>
      <dgm:spPr/>
    </dgm:pt>
    <dgm:pt modelId="{87965DFC-4BFC-2E4F-939F-15AB9F8D74FE}" type="pres">
      <dgm:prSet presAssocID="{357CA345-B11B-8A44-ABA3-88423204EE1A}" presName="hierChild4" presStyleCnt="0"/>
      <dgm:spPr/>
    </dgm:pt>
    <dgm:pt modelId="{29790DDB-7394-6842-A4AC-C5AA5C671616}" type="pres">
      <dgm:prSet presAssocID="{357CA345-B11B-8A44-ABA3-88423204EE1A}" presName="hierChild5" presStyleCnt="0"/>
      <dgm:spPr/>
    </dgm:pt>
    <dgm:pt modelId="{197D2D43-5590-BD4E-AEF9-D72CC4C83666}" type="pres">
      <dgm:prSet presAssocID="{CE1DDC85-1555-3646-A2BF-34EF904361F8}" presName="Name64" presStyleLbl="parChTrans1D2" presStyleIdx="1" presStyleCnt="4"/>
      <dgm:spPr/>
    </dgm:pt>
    <dgm:pt modelId="{63AE06DE-2933-8340-993C-9C5F30DDFD57}" type="pres">
      <dgm:prSet presAssocID="{05B85414-7642-3144-B4E4-431D69D54A2E}" presName="hierRoot2" presStyleCnt="0">
        <dgm:presLayoutVars>
          <dgm:hierBranch val="init"/>
        </dgm:presLayoutVars>
      </dgm:prSet>
      <dgm:spPr/>
    </dgm:pt>
    <dgm:pt modelId="{CC58F2E5-7BBE-7D4B-ACC7-509C0B590A22}" type="pres">
      <dgm:prSet presAssocID="{05B85414-7642-3144-B4E4-431D69D54A2E}" presName="rootComposite" presStyleCnt="0"/>
      <dgm:spPr/>
    </dgm:pt>
    <dgm:pt modelId="{AC56FA92-A9FA-BB43-A010-A27138B01004}" type="pres">
      <dgm:prSet presAssocID="{05B85414-7642-3144-B4E4-431D69D54A2E}" presName="rootText" presStyleLbl="node2" presStyleIdx="1" presStyleCnt="4">
        <dgm:presLayoutVars>
          <dgm:chPref val="3"/>
        </dgm:presLayoutVars>
      </dgm:prSet>
      <dgm:spPr/>
    </dgm:pt>
    <dgm:pt modelId="{F6588EE7-2124-9842-B769-441415FB7330}" type="pres">
      <dgm:prSet presAssocID="{05B85414-7642-3144-B4E4-431D69D54A2E}" presName="rootConnector" presStyleLbl="node2" presStyleIdx="1" presStyleCnt="4"/>
      <dgm:spPr/>
    </dgm:pt>
    <dgm:pt modelId="{C430BC31-42F9-394A-9C2D-0CC004DEF32B}" type="pres">
      <dgm:prSet presAssocID="{05B85414-7642-3144-B4E4-431D69D54A2E}" presName="hierChild4" presStyleCnt="0"/>
      <dgm:spPr/>
    </dgm:pt>
    <dgm:pt modelId="{3FA35856-7CF5-AA49-A630-086EFDD4087E}" type="pres">
      <dgm:prSet presAssocID="{05B85414-7642-3144-B4E4-431D69D54A2E}" presName="hierChild5" presStyleCnt="0"/>
      <dgm:spPr/>
    </dgm:pt>
    <dgm:pt modelId="{AC3376E8-C5EB-2F4A-A8CB-36E6DBC9D3B8}" type="pres">
      <dgm:prSet presAssocID="{9101F5B0-086A-4142-820E-C69B40A8E2DD}" presName="Name64" presStyleLbl="parChTrans1D2" presStyleIdx="2" presStyleCnt="4"/>
      <dgm:spPr/>
    </dgm:pt>
    <dgm:pt modelId="{AEEDA0A6-9AA8-AF4E-864A-9C9B76173128}" type="pres">
      <dgm:prSet presAssocID="{80B907FD-83D2-D443-91C9-603FF1E5AA60}" presName="hierRoot2" presStyleCnt="0">
        <dgm:presLayoutVars>
          <dgm:hierBranch val="init"/>
        </dgm:presLayoutVars>
      </dgm:prSet>
      <dgm:spPr/>
    </dgm:pt>
    <dgm:pt modelId="{F1C5BB6F-0E7A-CC47-A032-B466C9D500E3}" type="pres">
      <dgm:prSet presAssocID="{80B907FD-83D2-D443-91C9-603FF1E5AA60}" presName="rootComposite" presStyleCnt="0"/>
      <dgm:spPr/>
    </dgm:pt>
    <dgm:pt modelId="{F90DB37E-F288-9D43-903E-BBF7C36DBD57}" type="pres">
      <dgm:prSet presAssocID="{80B907FD-83D2-D443-91C9-603FF1E5AA60}" presName="rootText" presStyleLbl="node2" presStyleIdx="2" presStyleCnt="4">
        <dgm:presLayoutVars>
          <dgm:chPref val="3"/>
        </dgm:presLayoutVars>
      </dgm:prSet>
      <dgm:spPr/>
    </dgm:pt>
    <dgm:pt modelId="{AD3BC83C-6FBC-BA4C-A6CB-CCEC7A5218BB}" type="pres">
      <dgm:prSet presAssocID="{80B907FD-83D2-D443-91C9-603FF1E5AA60}" presName="rootConnector" presStyleLbl="node2" presStyleIdx="2" presStyleCnt="4"/>
      <dgm:spPr/>
    </dgm:pt>
    <dgm:pt modelId="{3D6E98E3-70EB-4B4C-95D6-4617D1F4EA85}" type="pres">
      <dgm:prSet presAssocID="{80B907FD-83D2-D443-91C9-603FF1E5AA60}" presName="hierChild4" presStyleCnt="0"/>
      <dgm:spPr/>
    </dgm:pt>
    <dgm:pt modelId="{3F26969B-50A0-7C44-9078-DDFA9B3F4E5A}" type="pres">
      <dgm:prSet presAssocID="{80B907FD-83D2-D443-91C9-603FF1E5AA60}" presName="hierChild5" presStyleCnt="0"/>
      <dgm:spPr/>
    </dgm:pt>
    <dgm:pt modelId="{C9402E4B-61B9-4A4F-BB24-A5F5C8CDB074}" type="pres">
      <dgm:prSet presAssocID="{825431DE-8E35-9546-8849-147C0E1365A0}" presName="Name64" presStyleLbl="parChTrans1D2" presStyleIdx="3" presStyleCnt="4"/>
      <dgm:spPr/>
    </dgm:pt>
    <dgm:pt modelId="{4CEB28B0-B98F-B44F-8B42-73EE0DEA5B39}" type="pres">
      <dgm:prSet presAssocID="{40433812-11B2-7949-9848-9FCB509995A6}" presName="hierRoot2" presStyleCnt="0">
        <dgm:presLayoutVars>
          <dgm:hierBranch val="init"/>
        </dgm:presLayoutVars>
      </dgm:prSet>
      <dgm:spPr/>
    </dgm:pt>
    <dgm:pt modelId="{D48F5A13-312A-BF4F-AC1E-9E828A8BF774}" type="pres">
      <dgm:prSet presAssocID="{40433812-11B2-7949-9848-9FCB509995A6}" presName="rootComposite" presStyleCnt="0"/>
      <dgm:spPr/>
    </dgm:pt>
    <dgm:pt modelId="{8534A10D-EE4A-9E4E-888A-B1EEA3B59114}" type="pres">
      <dgm:prSet presAssocID="{40433812-11B2-7949-9848-9FCB509995A6}" presName="rootText" presStyleLbl="node2" presStyleIdx="3" presStyleCnt="4">
        <dgm:presLayoutVars>
          <dgm:chPref val="3"/>
        </dgm:presLayoutVars>
      </dgm:prSet>
      <dgm:spPr/>
    </dgm:pt>
    <dgm:pt modelId="{E37B474C-92C4-404C-97E7-2C202DDADD22}" type="pres">
      <dgm:prSet presAssocID="{40433812-11B2-7949-9848-9FCB509995A6}" presName="rootConnector" presStyleLbl="node2" presStyleIdx="3" presStyleCnt="4"/>
      <dgm:spPr/>
    </dgm:pt>
    <dgm:pt modelId="{D4AF8526-A940-CB41-BEEB-4DA1B2FDFD4D}" type="pres">
      <dgm:prSet presAssocID="{40433812-11B2-7949-9848-9FCB509995A6}" presName="hierChild4" presStyleCnt="0"/>
      <dgm:spPr/>
    </dgm:pt>
    <dgm:pt modelId="{AA7DB087-7414-2945-B8F4-27247D54F9E9}" type="pres">
      <dgm:prSet presAssocID="{40433812-11B2-7949-9848-9FCB509995A6}" presName="hierChild5" presStyleCnt="0"/>
      <dgm:spPr/>
    </dgm:pt>
    <dgm:pt modelId="{5A3B72E2-B6D3-3743-9212-B4C4C4E6F848}" type="pres">
      <dgm:prSet presAssocID="{F06B2F03-C804-CE48-A4F8-F9670FF98240}" presName="hierChild3" presStyleCnt="0"/>
      <dgm:spPr/>
    </dgm:pt>
  </dgm:ptLst>
  <dgm:cxnLst>
    <dgm:cxn modelId="{13CFF503-C788-1C4F-A0EB-F23AB5A6E573}" type="presOf" srcId="{40433812-11B2-7949-9848-9FCB509995A6}" destId="{8534A10D-EE4A-9E4E-888A-B1EEA3B59114}" srcOrd="0" destOrd="0" presId="urn:microsoft.com/office/officeart/2009/3/layout/HorizontalOrganizationChart"/>
    <dgm:cxn modelId="{F1292206-B64F-964F-8844-3B4C8BB6D026}" type="presOf" srcId="{80B907FD-83D2-D443-91C9-603FF1E5AA60}" destId="{F90DB37E-F288-9D43-903E-BBF7C36DBD57}" srcOrd="0" destOrd="0" presId="urn:microsoft.com/office/officeart/2009/3/layout/HorizontalOrganizationChart"/>
    <dgm:cxn modelId="{19153B0C-DA2F-B749-A93D-C0D6F6FE8CA7}" srcId="{779C3FC7-AE9E-4A49-89CC-004DF6B225E3}" destId="{F06B2F03-C804-CE48-A4F8-F9670FF98240}" srcOrd="0" destOrd="0" parTransId="{8BAABB58-8428-8047-8C48-BEF911A03713}" sibTransId="{E0B8826E-68BF-1349-B420-7D94DE78B33E}"/>
    <dgm:cxn modelId="{D56B8510-EEB2-E342-830C-4CF29A570DD9}" type="presOf" srcId="{40433812-11B2-7949-9848-9FCB509995A6}" destId="{E37B474C-92C4-404C-97E7-2C202DDADD22}" srcOrd="1" destOrd="0" presId="urn:microsoft.com/office/officeart/2009/3/layout/HorizontalOrganizationChart"/>
    <dgm:cxn modelId="{E07D841F-D694-B943-820B-BF4071CC7037}" type="presOf" srcId="{F06B2F03-C804-CE48-A4F8-F9670FF98240}" destId="{F78DF75C-196D-9B4D-91A8-64029A9E0F70}" srcOrd="1" destOrd="0" presId="urn:microsoft.com/office/officeart/2009/3/layout/HorizontalOrganizationChart"/>
    <dgm:cxn modelId="{72F83520-8EDB-464F-8C3B-86289463130F}" srcId="{F06B2F03-C804-CE48-A4F8-F9670FF98240}" destId="{40433812-11B2-7949-9848-9FCB509995A6}" srcOrd="3" destOrd="0" parTransId="{825431DE-8E35-9546-8849-147C0E1365A0}" sibTransId="{48B0FFA0-3701-1D45-A510-7679F27D77BB}"/>
    <dgm:cxn modelId="{E8972B2F-1937-8B41-B698-11CF3E9BBB0B}" type="presOf" srcId="{05B85414-7642-3144-B4E4-431D69D54A2E}" destId="{F6588EE7-2124-9842-B769-441415FB7330}" srcOrd="1" destOrd="0" presId="urn:microsoft.com/office/officeart/2009/3/layout/HorizontalOrganizationChart"/>
    <dgm:cxn modelId="{ED10F532-5294-6E49-A57B-62D471C5F763}" type="presOf" srcId="{80B907FD-83D2-D443-91C9-603FF1E5AA60}" destId="{AD3BC83C-6FBC-BA4C-A6CB-CCEC7A5218BB}" srcOrd="1" destOrd="0" presId="urn:microsoft.com/office/officeart/2009/3/layout/HorizontalOrganizationChart"/>
    <dgm:cxn modelId="{D6149062-0382-C347-96BC-E9A8608C7CF4}" type="presOf" srcId="{825431DE-8E35-9546-8849-147C0E1365A0}" destId="{C9402E4B-61B9-4A4F-BB24-A5F5C8CDB074}" srcOrd="0" destOrd="0" presId="urn:microsoft.com/office/officeart/2009/3/layout/HorizontalOrganizationChart"/>
    <dgm:cxn modelId="{E0A75043-BA4C-AB48-B863-846FBB1094A2}" srcId="{F06B2F03-C804-CE48-A4F8-F9670FF98240}" destId="{80B907FD-83D2-D443-91C9-603FF1E5AA60}" srcOrd="2" destOrd="0" parTransId="{9101F5B0-086A-4142-820E-C69B40A8E2DD}" sibTransId="{3818819D-FD4F-BC45-9D62-C382602C9674}"/>
    <dgm:cxn modelId="{6C9BC964-C420-E645-95BD-DAA4A3A360C3}" srcId="{F06B2F03-C804-CE48-A4F8-F9670FF98240}" destId="{05B85414-7642-3144-B4E4-431D69D54A2E}" srcOrd="1" destOrd="0" parTransId="{CE1DDC85-1555-3646-A2BF-34EF904361F8}" sibTransId="{6FDD8A0C-221C-7449-A140-0CC76B747EC1}"/>
    <dgm:cxn modelId="{841AEAA0-F1D8-9D49-8C17-37B834166F90}" type="presOf" srcId="{357CA345-B11B-8A44-ABA3-88423204EE1A}" destId="{2B17021F-53D5-5043-AD06-A6310D9056E4}" srcOrd="0" destOrd="0" presId="urn:microsoft.com/office/officeart/2009/3/layout/HorizontalOrganizationChart"/>
    <dgm:cxn modelId="{D2DD71B7-359B-644F-8BFD-12EAA5A8B8AF}" type="presOf" srcId="{9101F5B0-086A-4142-820E-C69B40A8E2DD}" destId="{AC3376E8-C5EB-2F4A-A8CB-36E6DBC9D3B8}" srcOrd="0" destOrd="0" presId="urn:microsoft.com/office/officeart/2009/3/layout/HorizontalOrganizationChart"/>
    <dgm:cxn modelId="{9C97E6BC-8DF6-3142-9B6B-924D167F5174}" type="presOf" srcId="{7CDDA303-DFD7-FF44-89E0-01640473CDB0}" destId="{C44BC260-B823-5A4B-A301-3486AB873E90}" srcOrd="0" destOrd="0" presId="urn:microsoft.com/office/officeart/2009/3/layout/HorizontalOrganizationChart"/>
    <dgm:cxn modelId="{ECF95ABD-1B2F-5B48-950F-75460CC91F80}" type="presOf" srcId="{05B85414-7642-3144-B4E4-431D69D54A2E}" destId="{AC56FA92-A9FA-BB43-A010-A27138B01004}" srcOrd="0" destOrd="0" presId="urn:microsoft.com/office/officeart/2009/3/layout/HorizontalOrganizationChart"/>
    <dgm:cxn modelId="{C8B978C1-96DC-B043-A6FF-89C3C54C229B}" type="presOf" srcId="{F06B2F03-C804-CE48-A4F8-F9670FF98240}" destId="{C07003DC-EF74-2D4F-8C28-E837900E9AB0}" srcOrd="0" destOrd="0" presId="urn:microsoft.com/office/officeart/2009/3/layout/HorizontalOrganizationChart"/>
    <dgm:cxn modelId="{31C95DE6-949D-CF4C-BF5B-318F7FB1045C}" type="presOf" srcId="{779C3FC7-AE9E-4A49-89CC-004DF6B225E3}" destId="{7AC8B4C2-0796-3848-A6BB-1D091FC5DE2A}" srcOrd="0" destOrd="0" presId="urn:microsoft.com/office/officeart/2009/3/layout/HorizontalOrganizationChart"/>
    <dgm:cxn modelId="{D20513E7-9B1B-D647-88F1-D01B6E30E979}" type="presOf" srcId="{357CA345-B11B-8A44-ABA3-88423204EE1A}" destId="{808E6F76-46EB-EB4C-BE81-5030233116C9}" srcOrd="1" destOrd="0" presId="urn:microsoft.com/office/officeart/2009/3/layout/HorizontalOrganizationChart"/>
    <dgm:cxn modelId="{F7800EF2-86C0-9842-8EA7-1A01AB73BBB8}" srcId="{F06B2F03-C804-CE48-A4F8-F9670FF98240}" destId="{357CA345-B11B-8A44-ABA3-88423204EE1A}" srcOrd="0" destOrd="0" parTransId="{7CDDA303-DFD7-FF44-89E0-01640473CDB0}" sibTransId="{EB7C2F0D-1A44-AB43-84F4-C143A5D01DAA}"/>
    <dgm:cxn modelId="{387D67F4-9202-E141-A466-C402A793D3DA}" type="presOf" srcId="{CE1DDC85-1555-3646-A2BF-34EF904361F8}" destId="{197D2D43-5590-BD4E-AEF9-D72CC4C83666}" srcOrd="0" destOrd="0" presId="urn:microsoft.com/office/officeart/2009/3/layout/HorizontalOrganizationChart"/>
    <dgm:cxn modelId="{0CF9D96D-ECAD-E04F-8C7D-5E6A049E4FED}" type="presParOf" srcId="{7AC8B4C2-0796-3848-A6BB-1D091FC5DE2A}" destId="{A57B5381-7DE4-4E47-8290-CD2B4ABE2D40}" srcOrd="0" destOrd="0" presId="urn:microsoft.com/office/officeart/2009/3/layout/HorizontalOrganizationChart"/>
    <dgm:cxn modelId="{F39D3153-CF79-E948-9D77-C789E7182978}" type="presParOf" srcId="{A57B5381-7DE4-4E47-8290-CD2B4ABE2D40}" destId="{1230EC31-C0E9-F14A-A6EE-1CDD59EF5FB8}" srcOrd="0" destOrd="0" presId="urn:microsoft.com/office/officeart/2009/3/layout/HorizontalOrganizationChart"/>
    <dgm:cxn modelId="{42660EE3-6702-714F-9F0E-DB7E6ECEB080}" type="presParOf" srcId="{1230EC31-C0E9-F14A-A6EE-1CDD59EF5FB8}" destId="{C07003DC-EF74-2D4F-8C28-E837900E9AB0}" srcOrd="0" destOrd="0" presId="urn:microsoft.com/office/officeart/2009/3/layout/HorizontalOrganizationChart"/>
    <dgm:cxn modelId="{CBD97C82-B76E-544F-AB73-E182F0F450C7}" type="presParOf" srcId="{1230EC31-C0E9-F14A-A6EE-1CDD59EF5FB8}" destId="{F78DF75C-196D-9B4D-91A8-64029A9E0F70}" srcOrd="1" destOrd="0" presId="urn:microsoft.com/office/officeart/2009/3/layout/HorizontalOrganizationChart"/>
    <dgm:cxn modelId="{23EE0002-1B6B-A84D-B9E9-F84BF61F269A}" type="presParOf" srcId="{A57B5381-7DE4-4E47-8290-CD2B4ABE2D40}" destId="{F13B74D5-6117-CD49-A49C-DB86AEDB0F1E}" srcOrd="1" destOrd="0" presId="urn:microsoft.com/office/officeart/2009/3/layout/HorizontalOrganizationChart"/>
    <dgm:cxn modelId="{0865AB49-582B-CE4C-BCBC-E45A7387EEE3}" type="presParOf" srcId="{F13B74D5-6117-CD49-A49C-DB86AEDB0F1E}" destId="{C44BC260-B823-5A4B-A301-3486AB873E90}" srcOrd="0" destOrd="0" presId="urn:microsoft.com/office/officeart/2009/3/layout/HorizontalOrganizationChart"/>
    <dgm:cxn modelId="{68348AF8-44D0-0847-B847-1D72A8BD2BB1}" type="presParOf" srcId="{F13B74D5-6117-CD49-A49C-DB86AEDB0F1E}" destId="{3E81F17A-5DB3-B94E-A0EE-617226539D1A}" srcOrd="1" destOrd="0" presId="urn:microsoft.com/office/officeart/2009/3/layout/HorizontalOrganizationChart"/>
    <dgm:cxn modelId="{F1E7AC26-6C47-A548-88B2-ABCA9B352080}" type="presParOf" srcId="{3E81F17A-5DB3-B94E-A0EE-617226539D1A}" destId="{D486980C-8E94-A548-817A-9CC6ED52CA07}" srcOrd="0" destOrd="0" presId="urn:microsoft.com/office/officeart/2009/3/layout/HorizontalOrganizationChart"/>
    <dgm:cxn modelId="{07CF8D10-02E4-4C48-834B-04178EB38CD6}" type="presParOf" srcId="{D486980C-8E94-A548-817A-9CC6ED52CA07}" destId="{2B17021F-53D5-5043-AD06-A6310D9056E4}" srcOrd="0" destOrd="0" presId="urn:microsoft.com/office/officeart/2009/3/layout/HorizontalOrganizationChart"/>
    <dgm:cxn modelId="{2A31D476-B7DD-E540-8D16-402060B89191}" type="presParOf" srcId="{D486980C-8E94-A548-817A-9CC6ED52CA07}" destId="{808E6F76-46EB-EB4C-BE81-5030233116C9}" srcOrd="1" destOrd="0" presId="urn:microsoft.com/office/officeart/2009/3/layout/HorizontalOrganizationChart"/>
    <dgm:cxn modelId="{0B734B4A-6C43-6B46-8492-0130B13774C0}" type="presParOf" srcId="{3E81F17A-5DB3-B94E-A0EE-617226539D1A}" destId="{87965DFC-4BFC-2E4F-939F-15AB9F8D74FE}" srcOrd="1" destOrd="0" presId="urn:microsoft.com/office/officeart/2009/3/layout/HorizontalOrganizationChart"/>
    <dgm:cxn modelId="{14D4FAC6-B0BC-964D-9E89-4D8C8544E3C2}" type="presParOf" srcId="{3E81F17A-5DB3-B94E-A0EE-617226539D1A}" destId="{29790DDB-7394-6842-A4AC-C5AA5C671616}" srcOrd="2" destOrd="0" presId="urn:microsoft.com/office/officeart/2009/3/layout/HorizontalOrganizationChart"/>
    <dgm:cxn modelId="{0E938E4A-9B8B-4A42-BB8C-FFDD714D26BA}" type="presParOf" srcId="{F13B74D5-6117-CD49-A49C-DB86AEDB0F1E}" destId="{197D2D43-5590-BD4E-AEF9-D72CC4C83666}" srcOrd="2" destOrd="0" presId="urn:microsoft.com/office/officeart/2009/3/layout/HorizontalOrganizationChart"/>
    <dgm:cxn modelId="{1FC40023-8F5A-7943-9D8B-5E5C1D72DB0B}" type="presParOf" srcId="{F13B74D5-6117-CD49-A49C-DB86AEDB0F1E}" destId="{63AE06DE-2933-8340-993C-9C5F30DDFD57}" srcOrd="3" destOrd="0" presId="urn:microsoft.com/office/officeart/2009/3/layout/HorizontalOrganizationChart"/>
    <dgm:cxn modelId="{3F228C52-2AF0-E24F-9DEF-A53FD12715DB}" type="presParOf" srcId="{63AE06DE-2933-8340-993C-9C5F30DDFD57}" destId="{CC58F2E5-7BBE-7D4B-ACC7-509C0B590A22}" srcOrd="0" destOrd="0" presId="urn:microsoft.com/office/officeart/2009/3/layout/HorizontalOrganizationChart"/>
    <dgm:cxn modelId="{18309F0E-D1D4-704C-8ED0-3BADAB62FCD5}" type="presParOf" srcId="{CC58F2E5-7BBE-7D4B-ACC7-509C0B590A22}" destId="{AC56FA92-A9FA-BB43-A010-A27138B01004}" srcOrd="0" destOrd="0" presId="urn:microsoft.com/office/officeart/2009/3/layout/HorizontalOrganizationChart"/>
    <dgm:cxn modelId="{4E53786C-7A46-2C4C-9B49-EED38040D8C5}" type="presParOf" srcId="{CC58F2E5-7BBE-7D4B-ACC7-509C0B590A22}" destId="{F6588EE7-2124-9842-B769-441415FB7330}" srcOrd="1" destOrd="0" presId="urn:microsoft.com/office/officeart/2009/3/layout/HorizontalOrganizationChart"/>
    <dgm:cxn modelId="{3A5682CB-0FD5-7A42-A6C2-C6A9653F0A83}" type="presParOf" srcId="{63AE06DE-2933-8340-993C-9C5F30DDFD57}" destId="{C430BC31-42F9-394A-9C2D-0CC004DEF32B}" srcOrd="1" destOrd="0" presId="urn:microsoft.com/office/officeart/2009/3/layout/HorizontalOrganizationChart"/>
    <dgm:cxn modelId="{563D8040-9AB5-4A4E-9BCF-64FDA880D525}" type="presParOf" srcId="{63AE06DE-2933-8340-993C-9C5F30DDFD57}" destId="{3FA35856-7CF5-AA49-A630-086EFDD4087E}" srcOrd="2" destOrd="0" presId="urn:microsoft.com/office/officeart/2009/3/layout/HorizontalOrganizationChart"/>
    <dgm:cxn modelId="{C58059EF-1CDF-194B-82BD-CB85CD8CB3F8}" type="presParOf" srcId="{F13B74D5-6117-CD49-A49C-DB86AEDB0F1E}" destId="{AC3376E8-C5EB-2F4A-A8CB-36E6DBC9D3B8}" srcOrd="4" destOrd="0" presId="urn:microsoft.com/office/officeart/2009/3/layout/HorizontalOrganizationChart"/>
    <dgm:cxn modelId="{8372D041-1A76-BF47-8334-AB2010B7ED78}" type="presParOf" srcId="{F13B74D5-6117-CD49-A49C-DB86AEDB0F1E}" destId="{AEEDA0A6-9AA8-AF4E-864A-9C9B76173128}" srcOrd="5" destOrd="0" presId="urn:microsoft.com/office/officeart/2009/3/layout/HorizontalOrganizationChart"/>
    <dgm:cxn modelId="{616FAACB-EB12-6748-A39E-DD275B09EF7C}" type="presParOf" srcId="{AEEDA0A6-9AA8-AF4E-864A-9C9B76173128}" destId="{F1C5BB6F-0E7A-CC47-A032-B466C9D500E3}" srcOrd="0" destOrd="0" presId="urn:microsoft.com/office/officeart/2009/3/layout/HorizontalOrganizationChart"/>
    <dgm:cxn modelId="{54681547-E932-854A-A639-274B4B85E333}" type="presParOf" srcId="{F1C5BB6F-0E7A-CC47-A032-B466C9D500E3}" destId="{F90DB37E-F288-9D43-903E-BBF7C36DBD57}" srcOrd="0" destOrd="0" presId="urn:microsoft.com/office/officeart/2009/3/layout/HorizontalOrganizationChart"/>
    <dgm:cxn modelId="{E04A3B75-004C-5E4E-BDEA-7BC6C29A9A25}" type="presParOf" srcId="{F1C5BB6F-0E7A-CC47-A032-B466C9D500E3}" destId="{AD3BC83C-6FBC-BA4C-A6CB-CCEC7A5218BB}" srcOrd="1" destOrd="0" presId="urn:microsoft.com/office/officeart/2009/3/layout/HorizontalOrganizationChart"/>
    <dgm:cxn modelId="{B7F4BC04-8C56-AB47-A421-2E08ACB08896}" type="presParOf" srcId="{AEEDA0A6-9AA8-AF4E-864A-9C9B76173128}" destId="{3D6E98E3-70EB-4B4C-95D6-4617D1F4EA85}" srcOrd="1" destOrd="0" presId="urn:microsoft.com/office/officeart/2009/3/layout/HorizontalOrganizationChart"/>
    <dgm:cxn modelId="{DAA2F5AD-34A6-CF44-8A27-74979C14BE24}" type="presParOf" srcId="{AEEDA0A6-9AA8-AF4E-864A-9C9B76173128}" destId="{3F26969B-50A0-7C44-9078-DDFA9B3F4E5A}" srcOrd="2" destOrd="0" presId="urn:microsoft.com/office/officeart/2009/3/layout/HorizontalOrganizationChart"/>
    <dgm:cxn modelId="{F62CCABF-6919-264A-BD79-2C04980CEACB}" type="presParOf" srcId="{F13B74D5-6117-CD49-A49C-DB86AEDB0F1E}" destId="{C9402E4B-61B9-4A4F-BB24-A5F5C8CDB074}" srcOrd="6" destOrd="0" presId="urn:microsoft.com/office/officeart/2009/3/layout/HorizontalOrganizationChart"/>
    <dgm:cxn modelId="{7212F2D6-00E1-064C-B022-6AF1D4BA810A}" type="presParOf" srcId="{F13B74D5-6117-CD49-A49C-DB86AEDB0F1E}" destId="{4CEB28B0-B98F-B44F-8B42-73EE0DEA5B39}" srcOrd="7" destOrd="0" presId="urn:microsoft.com/office/officeart/2009/3/layout/HorizontalOrganizationChart"/>
    <dgm:cxn modelId="{A9488FB6-4C64-3644-829D-E0FA4EC3AEE8}" type="presParOf" srcId="{4CEB28B0-B98F-B44F-8B42-73EE0DEA5B39}" destId="{D48F5A13-312A-BF4F-AC1E-9E828A8BF774}" srcOrd="0" destOrd="0" presId="urn:microsoft.com/office/officeart/2009/3/layout/HorizontalOrganizationChart"/>
    <dgm:cxn modelId="{562BC446-E4A6-DC45-900C-F61BB920EC85}" type="presParOf" srcId="{D48F5A13-312A-BF4F-AC1E-9E828A8BF774}" destId="{8534A10D-EE4A-9E4E-888A-B1EEA3B59114}" srcOrd="0" destOrd="0" presId="urn:microsoft.com/office/officeart/2009/3/layout/HorizontalOrganizationChart"/>
    <dgm:cxn modelId="{53C704FF-2C1D-4E48-B6EA-165012BC6B3D}" type="presParOf" srcId="{D48F5A13-312A-BF4F-AC1E-9E828A8BF774}" destId="{E37B474C-92C4-404C-97E7-2C202DDADD22}" srcOrd="1" destOrd="0" presId="urn:microsoft.com/office/officeart/2009/3/layout/HorizontalOrganizationChart"/>
    <dgm:cxn modelId="{C6E61EF8-3873-CB41-AD31-03BBB2254406}" type="presParOf" srcId="{4CEB28B0-B98F-B44F-8B42-73EE0DEA5B39}" destId="{D4AF8526-A940-CB41-BEEB-4DA1B2FDFD4D}" srcOrd="1" destOrd="0" presId="urn:microsoft.com/office/officeart/2009/3/layout/HorizontalOrganizationChart"/>
    <dgm:cxn modelId="{F06E5616-4566-7A42-92B9-5583D39E9DA9}" type="presParOf" srcId="{4CEB28B0-B98F-B44F-8B42-73EE0DEA5B39}" destId="{AA7DB087-7414-2945-B8F4-27247D54F9E9}" srcOrd="2" destOrd="0" presId="urn:microsoft.com/office/officeart/2009/3/layout/HorizontalOrganizationChart"/>
    <dgm:cxn modelId="{6BE07986-C831-9A46-8CBF-BA6C6CC6A623}" type="presParOf" srcId="{A57B5381-7DE4-4E47-8290-CD2B4ABE2D40}" destId="{5A3B72E2-B6D3-3743-9212-B4C4C4E6F84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635426-943D-DB41-ABEE-28FE5ACD701F}" type="doc">
      <dgm:prSet loTypeId="urn:microsoft.com/office/officeart/2005/8/layout/cycle7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E117DBA6-4163-254C-97C5-6218D1E694C9}">
      <dgm:prSet phldrT="[Texto]" custT="1"/>
      <dgm:spPr>
        <a:gradFill flip="none" rotWithShape="0">
          <a:gsLst>
            <a:gs pos="0">
              <a:srgbClr val="4472C4">
                <a:lumMod val="40000"/>
                <a:lumOff val="60000"/>
                <a:shade val="30000"/>
                <a:satMod val="115000"/>
              </a:srgbClr>
            </a:gs>
            <a:gs pos="50000">
              <a:srgbClr val="4472C4">
                <a:lumMod val="40000"/>
                <a:lumOff val="60000"/>
                <a:shade val="67500"/>
                <a:satMod val="115000"/>
              </a:srgbClr>
            </a:gs>
            <a:gs pos="100000">
              <a:srgbClr val="4472C4">
                <a:lumMod val="40000"/>
                <a:lumOff val="60000"/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prstClr val="black">
              <a:lumMod val="95000"/>
              <a:lumOff val="5000"/>
            </a:prstClr>
          </a:solidFill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Suspende el proceso o el </a:t>
          </a: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ítem, bajo sanción de nulidad</a:t>
          </a:r>
          <a:endParaRPr lang="es-ES_tradnl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F401CBC-9F8A-4842-B846-5C06FBE427C5}" type="parTrans" cxnId="{97C8C6FD-0B89-B74A-B82E-BE306114D715}">
      <dgm:prSet/>
      <dgm:spPr/>
      <dgm:t>
        <a:bodyPr/>
        <a:lstStyle/>
        <a:p>
          <a:endParaRPr lang="es-ES_tradnl"/>
        </a:p>
      </dgm:t>
    </dgm:pt>
    <dgm:pt modelId="{74FC053E-E9CD-AE4A-892F-2D88F453EC57}" type="sibTrans" cxnId="{97C8C6FD-0B89-B74A-B82E-BE306114D715}">
      <dgm:prSet/>
      <dgm:spPr/>
      <dgm:t>
        <a:bodyPr/>
        <a:lstStyle/>
        <a:p>
          <a:endParaRPr lang="es-ES_tradnl"/>
        </a:p>
      </dgm:t>
    </dgm:pt>
    <dgm:pt modelId="{533013C3-7045-6440-A42E-14592A793D37}">
      <dgm:prSet phldrT="[Texto]" custT="1"/>
      <dgm:spPr>
        <a:gradFill flip="none" rotWithShape="0">
          <a:gsLst>
            <a:gs pos="0">
              <a:srgbClr val="4472C4">
                <a:lumMod val="40000"/>
                <a:lumOff val="60000"/>
                <a:shade val="30000"/>
                <a:satMod val="115000"/>
              </a:srgbClr>
            </a:gs>
            <a:gs pos="50000">
              <a:srgbClr val="4472C4">
                <a:lumMod val="40000"/>
                <a:lumOff val="60000"/>
                <a:shade val="67500"/>
                <a:satMod val="115000"/>
              </a:srgbClr>
            </a:gs>
            <a:gs pos="100000">
              <a:srgbClr val="4472C4">
                <a:lumMod val="40000"/>
                <a:lumOff val="60000"/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prstClr val="black">
              <a:lumMod val="95000"/>
              <a:lumOff val="5000"/>
            </a:prstClr>
          </a:solidFill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 </a:t>
          </a:r>
          <a:r>
            <a:rPr lang="es-ES_tradnl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interposici</a:t>
          </a:r>
          <a:r>
            <a:rPr lang="es-ES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ón</a:t>
          </a: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del recurso debe ser informada en el día, por parte de la Entidad o el Tribunal, según el caso. </a:t>
          </a:r>
          <a:endParaRPr lang="es-ES_tradnl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0602E44-7FF8-2647-8D6B-5E2CE7D4CA03}" type="parTrans" cxnId="{AE1C5808-7D39-D846-B8F1-6F6DBD28557E}">
      <dgm:prSet/>
      <dgm:spPr/>
      <dgm:t>
        <a:bodyPr/>
        <a:lstStyle/>
        <a:p>
          <a:endParaRPr lang="es-ES_tradnl"/>
        </a:p>
      </dgm:t>
    </dgm:pt>
    <dgm:pt modelId="{DBAC8386-7CB2-7C4B-9EC2-EED8F10B9217}" type="sibTrans" cxnId="{AE1C5808-7D39-D846-B8F1-6F6DBD28557E}">
      <dgm:prSet/>
      <dgm:spPr/>
      <dgm:t>
        <a:bodyPr/>
        <a:lstStyle/>
        <a:p>
          <a:endParaRPr lang="es-ES_tradnl"/>
        </a:p>
      </dgm:t>
    </dgm:pt>
    <dgm:pt modelId="{CF641B73-A15E-7047-A1AF-81873D8B7D78}">
      <dgm:prSet phldrT="[Texto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just"/>
          <a:r>
            <a:rPr lang="es-ES_tradnl" sz="2000" b="1" dirty="0"/>
            <a:t>No suspende el procedimiento</a:t>
          </a:r>
          <a:r>
            <a:rPr lang="es-ES_tradnl" sz="2000" b="1" baseline="0" dirty="0"/>
            <a:t> para </a:t>
          </a:r>
          <a:r>
            <a:rPr lang="es-ES_tradnl" sz="2000" b="1" baseline="0" dirty="0" err="1"/>
            <a:t>incorporaci</a:t>
          </a:r>
          <a:r>
            <a:rPr lang="es-ES" sz="2000" b="1" baseline="0" dirty="0" err="1"/>
            <a:t>ón</a:t>
          </a:r>
          <a:r>
            <a:rPr lang="es-ES" sz="2000" b="1" baseline="0" dirty="0"/>
            <a:t> de proveedores a los catálogos electrónicos de Acuerdo Marco ni el procedimiento de extensión de dichos catálogos.</a:t>
          </a:r>
          <a:endParaRPr lang="es-ES_tradnl" sz="2000" b="1" dirty="0"/>
        </a:p>
      </dgm:t>
    </dgm:pt>
    <dgm:pt modelId="{8D5EBBB9-382E-A741-A5EF-6B7BF8D9A1A5}" type="parTrans" cxnId="{D9B60091-21AB-F34F-96A3-6D75B8581A8B}">
      <dgm:prSet/>
      <dgm:spPr/>
      <dgm:t>
        <a:bodyPr/>
        <a:lstStyle/>
        <a:p>
          <a:endParaRPr lang="es-ES_tradnl"/>
        </a:p>
      </dgm:t>
    </dgm:pt>
    <dgm:pt modelId="{9B437091-2009-DC43-BE25-1E731C301DDD}" type="sibTrans" cxnId="{D9B60091-21AB-F34F-96A3-6D75B8581A8B}">
      <dgm:prSet/>
      <dgm:spPr/>
      <dgm:t>
        <a:bodyPr/>
        <a:lstStyle/>
        <a:p>
          <a:endParaRPr lang="es-ES_tradnl"/>
        </a:p>
      </dgm:t>
    </dgm:pt>
    <dgm:pt modelId="{232037EC-DF95-FB42-B9A5-CC8550D94FAD}" type="pres">
      <dgm:prSet presAssocID="{72635426-943D-DB41-ABEE-28FE5ACD701F}" presName="Name0" presStyleCnt="0">
        <dgm:presLayoutVars>
          <dgm:dir/>
          <dgm:resizeHandles val="exact"/>
        </dgm:presLayoutVars>
      </dgm:prSet>
      <dgm:spPr/>
    </dgm:pt>
    <dgm:pt modelId="{7D6ADB7B-BA8E-DB4A-9005-6F8C96A51B29}" type="pres">
      <dgm:prSet presAssocID="{E117DBA6-4163-254C-97C5-6218D1E694C9}" presName="node" presStyleLbl="node1" presStyleIdx="0" presStyleCnt="3" custScaleX="207144" custScaleY="134591" custRadScaleRad="100008" custRadScaleInc="-1184">
        <dgm:presLayoutVars>
          <dgm:bulletEnabled val="1"/>
        </dgm:presLayoutVars>
      </dgm:prSet>
      <dgm:spPr>
        <a:xfrm>
          <a:off x="2245071" y="-510779"/>
          <a:ext cx="4455493" cy="1447469"/>
        </a:xfrm>
        <a:prstGeom prst="roundRect">
          <a:avLst>
            <a:gd name="adj" fmla="val 10000"/>
          </a:avLst>
        </a:prstGeom>
      </dgm:spPr>
    </dgm:pt>
    <dgm:pt modelId="{3D18C568-0166-CC4E-ABF5-8F998F25DFF4}" type="pres">
      <dgm:prSet presAssocID="{74FC053E-E9CD-AE4A-892F-2D88F453EC57}" presName="sibTrans" presStyleLbl="sibTrans2D1" presStyleIdx="0" presStyleCnt="3" custScaleX="112252" custScaleY="78723" custLinFactNeighborX="29932" custLinFactNeighborY="-17603"/>
      <dgm:spPr/>
    </dgm:pt>
    <dgm:pt modelId="{F220A506-683B-2444-83C9-3AC8D2077D66}" type="pres">
      <dgm:prSet presAssocID="{74FC053E-E9CD-AE4A-892F-2D88F453EC57}" presName="connectorText" presStyleLbl="sibTrans2D1" presStyleIdx="0" presStyleCnt="3"/>
      <dgm:spPr/>
    </dgm:pt>
    <dgm:pt modelId="{92EB4ABA-A23D-0744-B3E5-24513932F70E}" type="pres">
      <dgm:prSet presAssocID="{533013C3-7045-6440-A42E-14592A793D37}" presName="node" presStyleLbl="node1" presStyleIdx="1" presStyleCnt="3" custScaleX="133986" custScaleY="235214" custRadScaleRad="145532" custRadScaleInc="-18759">
        <dgm:presLayoutVars>
          <dgm:bulletEnabled val="1"/>
        </dgm:presLayoutVars>
      </dgm:prSet>
      <dgm:spPr>
        <a:xfrm>
          <a:off x="5823757" y="1956320"/>
          <a:ext cx="2881926" cy="2529627"/>
        </a:xfrm>
        <a:prstGeom prst="roundRect">
          <a:avLst>
            <a:gd name="adj" fmla="val 10000"/>
          </a:avLst>
        </a:prstGeom>
      </dgm:spPr>
    </dgm:pt>
    <dgm:pt modelId="{568C4675-AAA1-4444-ADAD-386D43FC4B94}" type="pres">
      <dgm:prSet presAssocID="{DBAC8386-7CB2-7C4B-9EC2-EED8F10B9217}" presName="sibTrans" presStyleLbl="sibTrans2D1" presStyleIdx="1" presStyleCnt="3" custLinFactNeighborX="9649" custLinFactNeighborY="28166"/>
      <dgm:spPr/>
    </dgm:pt>
    <dgm:pt modelId="{BC2B6ED6-24B9-B542-BC57-E3A943846FE7}" type="pres">
      <dgm:prSet presAssocID="{DBAC8386-7CB2-7C4B-9EC2-EED8F10B9217}" presName="connectorText" presStyleLbl="sibTrans2D1" presStyleIdx="1" presStyleCnt="3"/>
      <dgm:spPr/>
    </dgm:pt>
    <dgm:pt modelId="{F7398614-12AE-9B4D-8DC8-93C19D33DE41}" type="pres">
      <dgm:prSet presAssocID="{CF641B73-A15E-7047-A1AF-81873D8B7D78}" presName="node" presStyleLbl="node1" presStyleIdx="2" presStyleCnt="3" custScaleX="146752" custScaleY="282688" custRadScaleRad="128130" custRadScaleInc="11181">
        <dgm:presLayoutVars>
          <dgm:bulletEnabled val="1"/>
        </dgm:presLayoutVars>
      </dgm:prSet>
      <dgm:spPr/>
    </dgm:pt>
    <dgm:pt modelId="{D2D10740-633A-7247-9D38-E133A954DCCF}" type="pres">
      <dgm:prSet presAssocID="{9B437091-2009-DC43-BE25-1E731C301DDD}" presName="sibTrans" presStyleLbl="sibTrans2D1" presStyleIdx="2" presStyleCnt="3"/>
      <dgm:spPr/>
    </dgm:pt>
    <dgm:pt modelId="{68B07B16-5EE2-D04D-997C-78C732BC0BB2}" type="pres">
      <dgm:prSet presAssocID="{9B437091-2009-DC43-BE25-1E731C301DDD}" presName="connectorText" presStyleLbl="sibTrans2D1" presStyleIdx="2" presStyleCnt="3"/>
      <dgm:spPr/>
    </dgm:pt>
  </dgm:ptLst>
  <dgm:cxnLst>
    <dgm:cxn modelId="{AE1C5808-7D39-D846-B8F1-6F6DBD28557E}" srcId="{72635426-943D-DB41-ABEE-28FE5ACD701F}" destId="{533013C3-7045-6440-A42E-14592A793D37}" srcOrd="1" destOrd="0" parTransId="{90602E44-7FF8-2647-8D6B-5E2CE7D4CA03}" sibTransId="{DBAC8386-7CB2-7C4B-9EC2-EED8F10B9217}"/>
    <dgm:cxn modelId="{58826478-852A-3E48-AEC6-03414A9810D2}" type="presOf" srcId="{CF641B73-A15E-7047-A1AF-81873D8B7D78}" destId="{F7398614-12AE-9B4D-8DC8-93C19D33DE41}" srcOrd="0" destOrd="0" presId="urn:microsoft.com/office/officeart/2005/8/layout/cycle7"/>
    <dgm:cxn modelId="{6099558A-FC7A-AB49-988A-FD0B6C5289E7}" type="presOf" srcId="{DBAC8386-7CB2-7C4B-9EC2-EED8F10B9217}" destId="{BC2B6ED6-24B9-B542-BC57-E3A943846FE7}" srcOrd="1" destOrd="0" presId="urn:microsoft.com/office/officeart/2005/8/layout/cycle7"/>
    <dgm:cxn modelId="{D9B60091-21AB-F34F-96A3-6D75B8581A8B}" srcId="{72635426-943D-DB41-ABEE-28FE5ACD701F}" destId="{CF641B73-A15E-7047-A1AF-81873D8B7D78}" srcOrd="2" destOrd="0" parTransId="{8D5EBBB9-382E-A741-A5EF-6B7BF8D9A1A5}" sibTransId="{9B437091-2009-DC43-BE25-1E731C301DDD}"/>
    <dgm:cxn modelId="{FBA7F494-7398-6B45-BACF-06C58D7284BF}" type="presOf" srcId="{72635426-943D-DB41-ABEE-28FE5ACD701F}" destId="{232037EC-DF95-FB42-B9A5-CC8550D94FAD}" srcOrd="0" destOrd="0" presId="urn:microsoft.com/office/officeart/2005/8/layout/cycle7"/>
    <dgm:cxn modelId="{855C889A-3E41-0141-8689-B1EDCF1816D7}" type="presOf" srcId="{74FC053E-E9CD-AE4A-892F-2D88F453EC57}" destId="{F220A506-683B-2444-83C9-3AC8D2077D66}" srcOrd="1" destOrd="0" presId="urn:microsoft.com/office/officeart/2005/8/layout/cycle7"/>
    <dgm:cxn modelId="{1E4BEB9F-6D76-BB41-B183-516321506EFD}" type="presOf" srcId="{9B437091-2009-DC43-BE25-1E731C301DDD}" destId="{68B07B16-5EE2-D04D-997C-78C732BC0BB2}" srcOrd="1" destOrd="0" presId="urn:microsoft.com/office/officeart/2005/8/layout/cycle7"/>
    <dgm:cxn modelId="{EF06D9AA-9FF4-F345-BFCD-FCFD926D5975}" type="presOf" srcId="{533013C3-7045-6440-A42E-14592A793D37}" destId="{92EB4ABA-A23D-0744-B3E5-24513932F70E}" srcOrd="0" destOrd="0" presId="urn:microsoft.com/office/officeart/2005/8/layout/cycle7"/>
    <dgm:cxn modelId="{17B1F7AF-E5D3-2C45-A62C-520D8419756E}" type="presOf" srcId="{74FC053E-E9CD-AE4A-892F-2D88F453EC57}" destId="{3D18C568-0166-CC4E-ABF5-8F998F25DFF4}" srcOrd="0" destOrd="0" presId="urn:microsoft.com/office/officeart/2005/8/layout/cycle7"/>
    <dgm:cxn modelId="{3F72A1B3-C457-0242-8825-CFEA60710338}" type="presOf" srcId="{E117DBA6-4163-254C-97C5-6218D1E694C9}" destId="{7D6ADB7B-BA8E-DB4A-9005-6F8C96A51B29}" srcOrd="0" destOrd="0" presId="urn:microsoft.com/office/officeart/2005/8/layout/cycle7"/>
    <dgm:cxn modelId="{745125DD-96D9-6041-AE2A-81828A1A3DB7}" type="presOf" srcId="{DBAC8386-7CB2-7C4B-9EC2-EED8F10B9217}" destId="{568C4675-AAA1-4444-ADAD-386D43FC4B94}" srcOrd="0" destOrd="0" presId="urn:microsoft.com/office/officeart/2005/8/layout/cycle7"/>
    <dgm:cxn modelId="{DDA6D4F7-B5E2-454E-A706-54FD3D75AF84}" type="presOf" srcId="{9B437091-2009-DC43-BE25-1E731C301DDD}" destId="{D2D10740-633A-7247-9D38-E133A954DCCF}" srcOrd="0" destOrd="0" presId="urn:microsoft.com/office/officeart/2005/8/layout/cycle7"/>
    <dgm:cxn modelId="{97C8C6FD-0B89-B74A-B82E-BE306114D715}" srcId="{72635426-943D-DB41-ABEE-28FE5ACD701F}" destId="{E117DBA6-4163-254C-97C5-6218D1E694C9}" srcOrd="0" destOrd="0" parTransId="{8F401CBC-9F8A-4842-B846-5C06FBE427C5}" sibTransId="{74FC053E-E9CD-AE4A-892F-2D88F453EC57}"/>
    <dgm:cxn modelId="{6745B0FF-D3CC-D942-A61D-3FA4B09B845B}" type="presParOf" srcId="{232037EC-DF95-FB42-B9A5-CC8550D94FAD}" destId="{7D6ADB7B-BA8E-DB4A-9005-6F8C96A51B29}" srcOrd="0" destOrd="0" presId="urn:microsoft.com/office/officeart/2005/8/layout/cycle7"/>
    <dgm:cxn modelId="{39160E9D-E6C7-3649-AEFD-76D844FF2158}" type="presParOf" srcId="{232037EC-DF95-FB42-B9A5-CC8550D94FAD}" destId="{3D18C568-0166-CC4E-ABF5-8F998F25DFF4}" srcOrd="1" destOrd="0" presId="urn:microsoft.com/office/officeart/2005/8/layout/cycle7"/>
    <dgm:cxn modelId="{19BBA92D-7E23-8C4E-ADD9-432B748798AB}" type="presParOf" srcId="{3D18C568-0166-CC4E-ABF5-8F998F25DFF4}" destId="{F220A506-683B-2444-83C9-3AC8D2077D66}" srcOrd="0" destOrd="0" presId="urn:microsoft.com/office/officeart/2005/8/layout/cycle7"/>
    <dgm:cxn modelId="{DF52ABA9-45FC-2A40-87D2-809014016091}" type="presParOf" srcId="{232037EC-DF95-FB42-B9A5-CC8550D94FAD}" destId="{92EB4ABA-A23D-0744-B3E5-24513932F70E}" srcOrd="2" destOrd="0" presId="urn:microsoft.com/office/officeart/2005/8/layout/cycle7"/>
    <dgm:cxn modelId="{2DCA8E86-36C5-534F-82E3-9C9A73B9964D}" type="presParOf" srcId="{232037EC-DF95-FB42-B9A5-CC8550D94FAD}" destId="{568C4675-AAA1-4444-ADAD-386D43FC4B94}" srcOrd="3" destOrd="0" presId="urn:microsoft.com/office/officeart/2005/8/layout/cycle7"/>
    <dgm:cxn modelId="{CDE9ACA1-4295-074A-961F-3A943E334271}" type="presParOf" srcId="{568C4675-AAA1-4444-ADAD-386D43FC4B94}" destId="{BC2B6ED6-24B9-B542-BC57-E3A943846FE7}" srcOrd="0" destOrd="0" presId="urn:microsoft.com/office/officeart/2005/8/layout/cycle7"/>
    <dgm:cxn modelId="{91BDF5B1-67BA-3D4F-8D47-32F3F3A58CA4}" type="presParOf" srcId="{232037EC-DF95-FB42-B9A5-CC8550D94FAD}" destId="{F7398614-12AE-9B4D-8DC8-93C19D33DE41}" srcOrd="4" destOrd="0" presId="urn:microsoft.com/office/officeart/2005/8/layout/cycle7"/>
    <dgm:cxn modelId="{AAD9D9CB-E7E7-EB44-8154-21E0074EE9BD}" type="presParOf" srcId="{232037EC-DF95-FB42-B9A5-CC8550D94FAD}" destId="{D2D10740-633A-7247-9D38-E133A954DCCF}" srcOrd="5" destOrd="0" presId="urn:microsoft.com/office/officeart/2005/8/layout/cycle7"/>
    <dgm:cxn modelId="{A8346A43-108C-DF4D-B82A-BA9893CD94CD}" type="presParOf" srcId="{D2D10740-633A-7247-9D38-E133A954DCCF}" destId="{68B07B16-5EE2-D04D-997C-78C732BC0BB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DD9CF-2EF1-4DB7-96C7-BC68C6910C7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7A87E9-DCF2-4F71-B865-BD28E3AF439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_tradnl" dirty="0">
              <a:solidFill>
                <a:schemeClr val="accent6">
                  <a:lumMod val="50000"/>
                </a:schemeClr>
              </a:solidFill>
              <a:latin typeface="+mj-lt"/>
            </a:rPr>
            <a:t> </a:t>
          </a:r>
          <a:r>
            <a:rPr lang="es-ES_tradnl" b="1" dirty="0">
              <a:solidFill>
                <a:schemeClr val="accent6">
                  <a:lumMod val="50000"/>
                </a:schemeClr>
              </a:solidFill>
              <a:latin typeface="+mj-lt"/>
            </a:rPr>
            <a:t>OBJETO: Bienes, servicios u obras</a:t>
          </a:r>
          <a:endParaRPr lang="es-ES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1124F0A3-CD0F-4EDB-BF99-40C292BE6A9E}" type="parTrans" cxnId="{322BE2E2-AC2E-485B-95F2-F3206B3D4B5B}">
      <dgm:prSet/>
      <dgm:spPr/>
      <dgm:t>
        <a:bodyPr/>
        <a:lstStyle/>
        <a:p>
          <a:endParaRPr lang="es-ES"/>
        </a:p>
      </dgm:t>
    </dgm:pt>
    <dgm:pt modelId="{AA0E766B-5128-4CF7-96F0-C467216910D6}" type="sibTrans" cxnId="{322BE2E2-AC2E-485B-95F2-F3206B3D4B5B}">
      <dgm:prSet/>
      <dgm:spPr/>
      <dgm:t>
        <a:bodyPr/>
        <a:lstStyle/>
        <a:p>
          <a:endParaRPr lang="es-ES"/>
        </a:p>
      </dgm:t>
    </dgm:pt>
    <dgm:pt modelId="{1FC6D515-2A48-4A9F-91B4-FE04D458021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_tradnl" b="1" dirty="0">
              <a:solidFill>
                <a:schemeClr val="accent6">
                  <a:lumMod val="50000"/>
                </a:schemeClr>
              </a:solidFill>
              <a:latin typeface="+mj-lt"/>
            </a:rPr>
            <a:t>Valor referencial o valor estimado:</a:t>
          </a:r>
        </a:p>
      </dgm:t>
    </dgm:pt>
    <dgm:pt modelId="{1B2933B1-391A-4210-A902-574AB0CB9FB4}" type="parTrans" cxnId="{FA1EC0A2-A0FF-4780-AD0B-35F42F9A55A4}">
      <dgm:prSet/>
      <dgm:spPr/>
      <dgm:t>
        <a:bodyPr/>
        <a:lstStyle/>
        <a:p>
          <a:endParaRPr lang="es-ES"/>
        </a:p>
      </dgm:t>
    </dgm:pt>
    <dgm:pt modelId="{FAA913FD-30F4-4475-9C4C-73931236E032}" type="sibTrans" cxnId="{FA1EC0A2-A0FF-4780-AD0B-35F42F9A55A4}">
      <dgm:prSet/>
      <dgm:spPr/>
      <dgm:t>
        <a:bodyPr/>
        <a:lstStyle/>
        <a:p>
          <a:endParaRPr lang="es-ES"/>
        </a:p>
      </dgm:t>
    </dgm:pt>
    <dgm:pt modelId="{1BFEE1D6-D7F5-49DA-88F0-11785FB66D1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algn="ctr" rtl="0"/>
          <a:r>
            <a:rPr lang="es-ES_tradnl" b="1" dirty="0">
              <a:solidFill>
                <a:schemeClr val="bg1"/>
              </a:solidFill>
              <a:latin typeface="+mj-lt"/>
            </a:rPr>
            <a:t>MAYOR INCIDENCIA PORCENTUAL</a:t>
          </a:r>
        </a:p>
      </dgm:t>
    </dgm:pt>
    <dgm:pt modelId="{B36A59B9-D2E1-4FA0-B790-97E3339A20D8}" type="parTrans" cxnId="{B9D255AF-6E35-4CEA-9839-B5C22F8A377A}">
      <dgm:prSet/>
      <dgm:spPr/>
      <dgm:t>
        <a:bodyPr/>
        <a:lstStyle/>
        <a:p>
          <a:endParaRPr lang="es-ES"/>
        </a:p>
      </dgm:t>
    </dgm:pt>
    <dgm:pt modelId="{6DDAE8EB-9B66-4317-97DC-B4E091812AF9}" type="sibTrans" cxnId="{B9D255AF-6E35-4CEA-9839-B5C22F8A377A}">
      <dgm:prSet/>
      <dgm:spPr/>
      <dgm:t>
        <a:bodyPr/>
        <a:lstStyle/>
        <a:p>
          <a:endParaRPr lang="es-ES"/>
        </a:p>
      </dgm:t>
    </dgm:pt>
    <dgm:pt modelId="{0E49B4D0-82AD-48D3-99A4-E6F15E057C8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ES_tradnl" b="1" dirty="0">
              <a:solidFill>
                <a:schemeClr val="accent6">
                  <a:lumMod val="50000"/>
                </a:schemeClr>
              </a:solidFill>
              <a:latin typeface="+mj-lt"/>
            </a:rPr>
            <a:t>NATURALEZA DE LA PRESTACIÓN: Definiciones del Reglamento</a:t>
          </a:r>
        </a:p>
      </dgm:t>
    </dgm:pt>
    <dgm:pt modelId="{AD7385BA-156A-4092-AAB3-6C9B48499BB9}" type="parTrans" cxnId="{7BE976A0-5CC1-4985-AAAD-8EDA11407BC3}">
      <dgm:prSet/>
      <dgm:spPr/>
      <dgm:t>
        <a:bodyPr/>
        <a:lstStyle/>
        <a:p>
          <a:endParaRPr lang="es-ES"/>
        </a:p>
      </dgm:t>
    </dgm:pt>
    <dgm:pt modelId="{F54BE62E-FC54-4B81-8C97-8967CF254773}" type="sibTrans" cxnId="{7BE976A0-5CC1-4985-AAAD-8EDA11407BC3}">
      <dgm:prSet/>
      <dgm:spPr/>
      <dgm:t>
        <a:bodyPr/>
        <a:lstStyle/>
        <a:p>
          <a:endParaRPr lang="es-ES"/>
        </a:p>
      </dgm:t>
    </dgm:pt>
    <dgm:pt modelId="{6389DABD-2425-4455-978D-A767F23F8EFD}">
      <dgm:prSet/>
      <dgm:spPr/>
      <dgm:t>
        <a:bodyPr/>
        <a:lstStyle/>
        <a:p>
          <a:pPr rtl="0"/>
          <a:endParaRPr lang="es-ES_tradnl" dirty="0"/>
        </a:p>
      </dgm:t>
    </dgm:pt>
    <dgm:pt modelId="{9A1E2CD3-6D74-4551-8910-0F8E2AD8B35B}" type="parTrans" cxnId="{E2AFE784-959C-4AFB-B69D-F5A197B51247}">
      <dgm:prSet/>
      <dgm:spPr/>
      <dgm:t>
        <a:bodyPr/>
        <a:lstStyle/>
        <a:p>
          <a:endParaRPr lang="es-ES"/>
        </a:p>
      </dgm:t>
    </dgm:pt>
    <dgm:pt modelId="{F7D6E97D-D8C8-4DEC-B149-ED708DE8EED1}" type="sibTrans" cxnId="{E2AFE784-959C-4AFB-B69D-F5A197B51247}">
      <dgm:prSet/>
      <dgm:spPr/>
      <dgm:t>
        <a:bodyPr/>
        <a:lstStyle/>
        <a:p>
          <a:endParaRPr lang="es-ES"/>
        </a:p>
      </dgm:t>
    </dgm:pt>
    <dgm:pt modelId="{D7F48755-A18A-425E-A4FA-29AB3BCED303}">
      <dgm:prSet/>
      <dgm:spPr/>
      <dgm:t>
        <a:bodyPr/>
        <a:lstStyle/>
        <a:p>
          <a:pPr rtl="0"/>
          <a:endParaRPr lang="es-ES_tradnl" dirty="0"/>
        </a:p>
      </dgm:t>
    </dgm:pt>
    <dgm:pt modelId="{2B84CDA8-464B-4426-9653-B87CC8E49A34}" type="parTrans" cxnId="{CA90F172-805C-463D-A41B-F00FEC9BCE3E}">
      <dgm:prSet/>
      <dgm:spPr/>
      <dgm:t>
        <a:bodyPr/>
        <a:lstStyle/>
        <a:p>
          <a:endParaRPr lang="es-ES"/>
        </a:p>
      </dgm:t>
    </dgm:pt>
    <dgm:pt modelId="{49A12C3B-31D1-497C-AA97-2ABDE15B73CE}" type="sibTrans" cxnId="{CA90F172-805C-463D-A41B-F00FEC9BCE3E}">
      <dgm:prSet/>
      <dgm:spPr/>
      <dgm:t>
        <a:bodyPr/>
        <a:lstStyle/>
        <a:p>
          <a:endParaRPr lang="es-ES"/>
        </a:p>
      </dgm:t>
    </dgm:pt>
    <dgm:pt modelId="{BED8DFCF-D6D6-4D90-A51E-F5392375E34C}">
      <dgm:prSet/>
      <dgm:spPr/>
      <dgm:t>
        <a:bodyPr/>
        <a:lstStyle/>
        <a:p>
          <a:pPr rtl="0"/>
          <a:endParaRPr lang="es-ES_tradnl" dirty="0"/>
        </a:p>
      </dgm:t>
    </dgm:pt>
    <dgm:pt modelId="{9C85CD64-419B-4B3A-A44F-49C38581C160}" type="parTrans" cxnId="{79E40600-567D-44DB-9E57-E3CE037A5A33}">
      <dgm:prSet/>
      <dgm:spPr/>
      <dgm:t>
        <a:bodyPr/>
        <a:lstStyle/>
        <a:p>
          <a:endParaRPr lang="es-ES"/>
        </a:p>
      </dgm:t>
    </dgm:pt>
    <dgm:pt modelId="{26DDD25D-FD11-4D00-9984-04D7D6F5FBE9}" type="sibTrans" cxnId="{79E40600-567D-44DB-9E57-E3CE037A5A33}">
      <dgm:prSet/>
      <dgm:spPr/>
      <dgm:t>
        <a:bodyPr/>
        <a:lstStyle/>
        <a:p>
          <a:endParaRPr lang="es-ES"/>
        </a:p>
      </dgm:t>
    </dgm:pt>
    <dgm:pt modelId="{2B25808C-2DDA-490D-B73E-064F1D401FDD}">
      <dgm:prSet/>
      <dgm:spPr/>
      <dgm:t>
        <a:bodyPr/>
        <a:lstStyle/>
        <a:p>
          <a:pPr rtl="0"/>
          <a:endParaRPr lang="es-ES_tradnl" dirty="0"/>
        </a:p>
      </dgm:t>
    </dgm:pt>
    <dgm:pt modelId="{9233561A-40B5-4C8E-9DB4-85212F3977A4}" type="parTrans" cxnId="{7B1DBE9B-ED05-4C2F-B599-C7689A2789C9}">
      <dgm:prSet/>
      <dgm:spPr/>
      <dgm:t>
        <a:bodyPr/>
        <a:lstStyle/>
        <a:p>
          <a:endParaRPr lang="es-ES"/>
        </a:p>
      </dgm:t>
    </dgm:pt>
    <dgm:pt modelId="{1E96B5EF-46DC-4541-8D0D-6EA1DD0F836A}" type="sibTrans" cxnId="{7B1DBE9B-ED05-4C2F-B599-C7689A2789C9}">
      <dgm:prSet/>
      <dgm:spPr/>
      <dgm:t>
        <a:bodyPr/>
        <a:lstStyle/>
        <a:p>
          <a:endParaRPr lang="es-ES"/>
        </a:p>
      </dgm:t>
    </dgm:pt>
    <dgm:pt modelId="{0000AB42-8B27-49DC-8B3B-FD00EB45D179}">
      <dgm:prSet/>
      <dgm:spPr/>
      <dgm:t>
        <a:bodyPr/>
        <a:lstStyle/>
        <a:p>
          <a:pPr rtl="0"/>
          <a:endParaRPr lang="es-ES_tradnl" dirty="0"/>
        </a:p>
      </dgm:t>
    </dgm:pt>
    <dgm:pt modelId="{262B5613-FB6F-433C-BFE6-B51BEF599E50}" type="parTrans" cxnId="{2725762C-62AA-4C23-A9A7-B39514006B53}">
      <dgm:prSet/>
      <dgm:spPr/>
      <dgm:t>
        <a:bodyPr/>
        <a:lstStyle/>
        <a:p>
          <a:endParaRPr lang="es-ES"/>
        </a:p>
      </dgm:t>
    </dgm:pt>
    <dgm:pt modelId="{4F64C079-3278-4A94-909D-5011E3B65FCD}" type="sibTrans" cxnId="{2725762C-62AA-4C23-A9A7-B39514006B53}">
      <dgm:prSet/>
      <dgm:spPr/>
      <dgm:t>
        <a:bodyPr/>
        <a:lstStyle/>
        <a:p>
          <a:endParaRPr lang="es-ES"/>
        </a:p>
      </dgm:t>
    </dgm:pt>
    <dgm:pt modelId="{171DD2CB-D55C-45C5-97C5-41873A635E9B}">
      <dgm:prSet/>
      <dgm:spPr/>
      <dgm:t>
        <a:bodyPr/>
        <a:lstStyle/>
        <a:p>
          <a:pPr rtl="0"/>
          <a:endParaRPr lang="es-ES_tradnl" dirty="0"/>
        </a:p>
      </dgm:t>
    </dgm:pt>
    <dgm:pt modelId="{5DB290F5-18DA-49AE-B209-15B6FF65CEB5}" type="parTrans" cxnId="{18873F0A-5412-49C6-9CE9-0314EAEDDD6E}">
      <dgm:prSet/>
      <dgm:spPr/>
      <dgm:t>
        <a:bodyPr/>
        <a:lstStyle/>
        <a:p>
          <a:endParaRPr lang="es-ES"/>
        </a:p>
      </dgm:t>
    </dgm:pt>
    <dgm:pt modelId="{64BF66FE-921A-4B06-9362-332F66CAA584}" type="sibTrans" cxnId="{18873F0A-5412-49C6-9CE9-0314EAEDDD6E}">
      <dgm:prSet/>
      <dgm:spPr/>
      <dgm:t>
        <a:bodyPr/>
        <a:lstStyle/>
        <a:p>
          <a:endParaRPr lang="es-ES"/>
        </a:p>
      </dgm:t>
    </dgm:pt>
    <dgm:pt modelId="{76AF4E5E-8029-43D6-94F5-AB8B6D8BEB0C}">
      <dgm:prSet/>
      <dgm:spPr/>
      <dgm:t>
        <a:bodyPr/>
        <a:lstStyle/>
        <a:p>
          <a:pPr rtl="0"/>
          <a:endParaRPr lang="es-ES_tradnl" dirty="0"/>
        </a:p>
      </dgm:t>
    </dgm:pt>
    <dgm:pt modelId="{86FF3D12-FB2A-4A90-9F12-9D44E6EB74AB}" type="parTrans" cxnId="{B52563EA-7212-4198-8575-86B20508A32C}">
      <dgm:prSet/>
      <dgm:spPr/>
      <dgm:t>
        <a:bodyPr/>
        <a:lstStyle/>
        <a:p>
          <a:endParaRPr lang="es-ES"/>
        </a:p>
      </dgm:t>
    </dgm:pt>
    <dgm:pt modelId="{A58DC348-FB53-4053-ACFA-C7805DCD9CB8}" type="sibTrans" cxnId="{B52563EA-7212-4198-8575-86B20508A32C}">
      <dgm:prSet/>
      <dgm:spPr/>
      <dgm:t>
        <a:bodyPr/>
        <a:lstStyle/>
        <a:p>
          <a:endParaRPr lang="es-ES"/>
        </a:p>
      </dgm:t>
    </dgm:pt>
    <dgm:pt modelId="{AFD8BBE4-B4E3-424F-9C08-2A33641CB7B3}">
      <dgm:prSet/>
      <dgm:spPr/>
      <dgm:t>
        <a:bodyPr/>
        <a:lstStyle/>
        <a:p>
          <a:pPr rtl="0"/>
          <a:endParaRPr lang="es-ES_tradnl" dirty="0"/>
        </a:p>
      </dgm:t>
    </dgm:pt>
    <dgm:pt modelId="{14C03237-B823-4A24-B2DB-A66DC92F971C}" type="parTrans" cxnId="{52AB7C08-4C2E-45D2-BFEB-9F304DF07CFD}">
      <dgm:prSet/>
      <dgm:spPr/>
      <dgm:t>
        <a:bodyPr/>
        <a:lstStyle/>
        <a:p>
          <a:endParaRPr lang="es-ES"/>
        </a:p>
      </dgm:t>
    </dgm:pt>
    <dgm:pt modelId="{374A47D9-E06D-49C6-952E-DBF0C189EBAF}" type="sibTrans" cxnId="{52AB7C08-4C2E-45D2-BFEB-9F304DF07CFD}">
      <dgm:prSet/>
      <dgm:spPr/>
      <dgm:t>
        <a:bodyPr/>
        <a:lstStyle/>
        <a:p>
          <a:endParaRPr lang="es-ES"/>
        </a:p>
      </dgm:t>
    </dgm:pt>
    <dgm:pt modelId="{9BDA26EE-DE02-4759-BE86-E48D79B2684A}">
      <dgm:prSet/>
      <dgm:spPr/>
      <dgm:t>
        <a:bodyPr/>
        <a:lstStyle/>
        <a:p>
          <a:pPr rtl="0"/>
          <a:endParaRPr lang="es-ES_tradnl" dirty="0"/>
        </a:p>
      </dgm:t>
    </dgm:pt>
    <dgm:pt modelId="{77A56027-2716-4971-A099-E1454B108E63}" type="parTrans" cxnId="{948FF0A0-F2B3-4044-B11B-580553AF3797}">
      <dgm:prSet/>
      <dgm:spPr/>
      <dgm:t>
        <a:bodyPr/>
        <a:lstStyle/>
        <a:p>
          <a:endParaRPr lang="es-ES"/>
        </a:p>
      </dgm:t>
    </dgm:pt>
    <dgm:pt modelId="{B5279415-93DE-46E2-8957-2C6ECC133A50}" type="sibTrans" cxnId="{948FF0A0-F2B3-4044-B11B-580553AF3797}">
      <dgm:prSet/>
      <dgm:spPr/>
      <dgm:t>
        <a:bodyPr/>
        <a:lstStyle/>
        <a:p>
          <a:endParaRPr lang="es-ES"/>
        </a:p>
      </dgm:t>
    </dgm:pt>
    <dgm:pt modelId="{20A4C16E-AA2F-4C5F-B2BB-7BD1ECF776AB}">
      <dgm:prSet/>
      <dgm:spPr/>
      <dgm:t>
        <a:bodyPr/>
        <a:lstStyle/>
        <a:p>
          <a:pPr rtl="0"/>
          <a:endParaRPr lang="es-ES_tradnl" dirty="0"/>
        </a:p>
      </dgm:t>
    </dgm:pt>
    <dgm:pt modelId="{D1AD85FD-3C81-4B62-9813-580D5DC1486F}" type="parTrans" cxnId="{6344F520-A5D6-4C6C-9F20-C575F2160AE3}">
      <dgm:prSet/>
      <dgm:spPr/>
      <dgm:t>
        <a:bodyPr/>
        <a:lstStyle/>
        <a:p>
          <a:endParaRPr lang="es-ES"/>
        </a:p>
      </dgm:t>
    </dgm:pt>
    <dgm:pt modelId="{F2F318AD-AF32-4FDD-86E2-D2271D1A5999}" type="sibTrans" cxnId="{6344F520-A5D6-4C6C-9F20-C575F2160AE3}">
      <dgm:prSet/>
      <dgm:spPr/>
      <dgm:t>
        <a:bodyPr/>
        <a:lstStyle/>
        <a:p>
          <a:endParaRPr lang="es-ES"/>
        </a:p>
      </dgm:t>
    </dgm:pt>
    <dgm:pt modelId="{9E1C3893-05A1-4F7C-A6DC-3CAF61249730}">
      <dgm:prSet/>
      <dgm:spPr/>
      <dgm:t>
        <a:bodyPr/>
        <a:lstStyle/>
        <a:p>
          <a:pPr rtl="0"/>
          <a:endParaRPr lang="es-ES_tradnl" dirty="0"/>
        </a:p>
      </dgm:t>
    </dgm:pt>
    <dgm:pt modelId="{593C2565-2E18-4612-8953-1AE0EE0CB8CB}" type="parTrans" cxnId="{763AD03A-D7E5-4A4B-851C-F6F7913638B6}">
      <dgm:prSet/>
      <dgm:spPr/>
      <dgm:t>
        <a:bodyPr/>
        <a:lstStyle/>
        <a:p>
          <a:endParaRPr lang="es-ES"/>
        </a:p>
      </dgm:t>
    </dgm:pt>
    <dgm:pt modelId="{FDAC9AB9-32BE-4DE1-A8E6-5B8DC6604572}" type="sibTrans" cxnId="{763AD03A-D7E5-4A4B-851C-F6F7913638B6}">
      <dgm:prSet/>
      <dgm:spPr/>
      <dgm:t>
        <a:bodyPr/>
        <a:lstStyle/>
        <a:p>
          <a:endParaRPr lang="es-ES"/>
        </a:p>
      </dgm:t>
    </dgm:pt>
    <dgm:pt modelId="{3F3465FA-8105-4029-A7C4-1D7704C98058}">
      <dgm:prSet/>
      <dgm:spPr/>
      <dgm:t>
        <a:bodyPr/>
        <a:lstStyle/>
        <a:p>
          <a:pPr rtl="0"/>
          <a:endParaRPr lang="es-ES_tradnl" dirty="0"/>
        </a:p>
      </dgm:t>
    </dgm:pt>
    <dgm:pt modelId="{55C79F6D-8F44-49BD-90A3-22C674047886}" type="parTrans" cxnId="{D94FE88D-4D74-45A0-B90F-C64208C6F2C6}">
      <dgm:prSet/>
      <dgm:spPr/>
      <dgm:t>
        <a:bodyPr/>
        <a:lstStyle/>
        <a:p>
          <a:endParaRPr lang="es-ES"/>
        </a:p>
      </dgm:t>
    </dgm:pt>
    <dgm:pt modelId="{6791D4AC-D21A-4F13-BFEA-69660C3450B9}" type="sibTrans" cxnId="{D94FE88D-4D74-45A0-B90F-C64208C6F2C6}">
      <dgm:prSet/>
      <dgm:spPr/>
      <dgm:t>
        <a:bodyPr/>
        <a:lstStyle/>
        <a:p>
          <a:endParaRPr lang="es-ES"/>
        </a:p>
      </dgm:t>
    </dgm:pt>
    <dgm:pt modelId="{1890215F-0CD8-4929-B458-BEEB282695A7}">
      <dgm:prSet/>
      <dgm:spPr/>
      <dgm:t>
        <a:bodyPr/>
        <a:lstStyle/>
        <a:p>
          <a:pPr rtl="0"/>
          <a:endParaRPr lang="es-ES_tradnl" dirty="0"/>
        </a:p>
      </dgm:t>
    </dgm:pt>
    <dgm:pt modelId="{AFFD8BAE-43E6-4721-807D-0BD7749AF092}" type="parTrans" cxnId="{72B5C626-5DC1-45E6-AAAF-296F9562C302}">
      <dgm:prSet/>
      <dgm:spPr/>
      <dgm:t>
        <a:bodyPr/>
        <a:lstStyle/>
        <a:p>
          <a:endParaRPr lang="es-ES"/>
        </a:p>
      </dgm:t>
    </dgm:pt>
    <dgm:pt modelId="{DBC2BA3C-E2DE-40AA-B6F0-63C0C48C6C51}" type="sibTrans" cxnId="{72B5C626-5DC1-45E6-AAAF-296F9562C302}">
      <dgm:prSet/>
      <dgm:spPr/>
      <dgm:t>
        <a:bodyPr/>
        <a:lstStyle/>
        <a:p>
          <a:endParaRPr lang="es-ES"/>
        </a:p>
      </dgm:t>
    </dgm:pt>
    <dgm:pt modelId="{C7700B3E-9072-45AF-8563-55FF1F6D8289}">
      <dgm:prSet/>
      <dgm:spPr/>
      <dgm:t>
        <a:bodyPr/>
        <a:lstStyle/>
        <a:p>
          <a:pPr rtl="0"/>
          <a:endParaRPr lang="es-ES_tradnl" dirty="0"/>
        </a:p>
      </dgm:t>
    </dgm:pt>
    <dgm:pt modelId="{6F8C8209-A9D2-4C1F-9D59-F671827B5A1B}" type="parTrans" cxnId="{599F7682-81C5-451C-9EE9-218D9A50A493}">
      <dgm:prSet/>
      <dgm:spPr/>
      <dgm:t>
        <a:bodyPr/>
        <a:lstStyle/>
        <a:p>
          <a:endParaRPr lang="es-ES"/>
        </a:p>
      </dgm:t>
    </dgm:pt>
    <dgm:pt modelId="{957427A4-2059-46EE-8925-9B298E64D3FA}" type="sibTrans" cxnId="{599F7682-81C5-451C-9EE9-218D9A50A493}">
      <dgm:prSet/>
      <dgm:spPr/>
      <dgm:t>
        <a:bodyPr/>
        <a:lstStyle/>
        <a:p>
          <a:endParaRPr lang="es-ES"/>
        </a:p>
      </dgm:t>
    </dgm:pt>
    <dgm:pt modelId="{02660302-0859-4BF8-BC63-0358E20CDEBC}" type="pres">
      <dgm:prSet presAssocID="{ABADD9CF-2EF1-4DB7-96C7-BC68C6910C7C}" presName="matrix" presStyleCnt="0">
        <dgm:presLayoutVars>
          <dgm:chMax val="1"/>
          <dgm:dir/>
          <dgm:resizeHandles val="exact"/>
        </dgm:presLayoutVars>
      </dgm:prSet>
      <dgm:spPr/>
    </dgm:pt>
    <dgm:pt modelId="{2D7761A1-6BDE-4037-8ADB-36789F6A606A}" type="pres">
      <dgm:prSet presAssocID="{ABADD9CF-2EF1-4DB7-96C7-BC68C6910C7C}" presName="diamond" presStyleLbl="bgShp" presStyleIdx="0" presStyleCnt="1" custLinFactNeighborX="576" custLinFactNeighborY="-15197"/>
      <dgm:spPr/>
    </dgm:pt>
    <dgm:pt modelId="{8752BB41-2D4C-4CAA-9971-D88417DE9A81}" type="pres">
      <dgm:prSet presAssocID="{ABADD9CF-2EF1-4DB7-96C7-BC68C6910C7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EA1EA7-BA20-4DAC-9B6B-39D150DB507E}" type="pres">
      <dgm:prSet presAssocID="{ABADD9CF-2EF1-4DB7-96C7-BC68C6910C7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360D33-11DC-425D-9316-756C2C473229}" type="pres">
      <dgm:prSet presAssocID="{ABADD9CF-2EF1-4DB7-96C7-BC68C6910C7C}" presName="quad3" presStyleLbl="node1" presStyleIdx="2" presStyleCnt="4" custScaleY="93403" custLinFactNeighborX="-1728" custLinFactNeighborY="-6682">
        <dgm:presLayoutVars>
          <dgm:chMax val="0"/>
          <dgm:chPref val="0"/>
          <dgm:bulletEnabled val="1"/>
        </dgm:presLayoutVars>
      </dgm:prSet>
      <dgm:spPr/>
    </dgm:pt>
    <dgm:pt modelId="{447E3B42-DEB6-4A3A-8E3C-C9EE4C566430}" type="pres">
      <dgm:prSet presAssocID="{ABADD9CF-2EF1-4DB7-96C7-BC68C6910C7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E40600-567D-44DB-9E57-E3CE037A5A33}" srcId="{ABADD9CF-2EF1-4DB7-96C7-BC68C6910C7C}" destId="{BED8DFCF-D6D6-4D90-A51E-F5392375E34C}" srcOrd="6" destOrd="0" parTransId="{9C85CD64-419B-4B3A-A44F-49C38581C160}" sibTransId="{26DDD25D-FD11-4D00-9984-04D7D6F5FBE9}"/>
    <dgm:cxn modelId="{52AB7C08-4C2E-45D2-BFEB-9F304DF07CFD}" srcId="{ABADD9CF-2EF1-4DB7-96C7-BC68C6910C7C}" destId="{AFD8BBE4-B4E3-424F-9C08-2A33641CB7B3}" srcOrd="11" destOrd="0" parTransId="{14C03237-B823-4A24-B2DB-A66DC92F971C}" sibTransId="{374A47D9-E06D-49C6-952E-DBF0C189EBAF}"/>
    <dgm:cxn modelId="{18873F0A-5412-49C6-9CE9-0314EAEDDD6E}" srcId="{ABADD9CF-2EF1-4DB7-96C7-BC68C6910C7C}" destId="{171DD2CB-D55C-45C5-97C5-41873A635E9B}" srcOrd="9" destOrd="0" parTransId="{5DB290F5-18DA-49AE-B209-15B6FF65CEB5}" sibTransId="{64BF66FE-921A-4B06-9362-332F66CAA584}"/>
    <dgm:cxn modelId="{6344F520-A5D6-4C6C-9F20-C575F2160AE3}" srcId="{ABADD9CF-2EF1-4DB7-96C7-BC68C6910C7C}" destId="{20A4C16E-AA2F-4C5F-B2BB-7BD1ECF776AB}" srcOrd="13" destOrd="0" parTransId="{D1AD85FD-3C81-4B62-9813-580D5DC1486F}" sibTransId="{F2F318AD-AF32-4FDD-86E2-D2271D1A5999}"/>
    <dgm:cxn modelId="{72B5C626-5DC1-45E6-AAAF-296F9562C302}" srcId="{ABADD9CF-2EF1-4DB7-96C7-BC68C6910C7C}" destId="{1890215F-0CD8-4929-B458-BEEB282695A7}" srcOrd="16" destOrd="0" parTransId="{AFFD8BAE-43E6-4721-807D-0BD7749AF092}" sibTransId="{DBC2BA3C-E2DE-40AA-B6F0-63C0C48C6C51}"/>
    <dgm:cxn modelId="{2725762C-62AA-4C23-A9A7-B39514006B53}" srcId="{ABADD9CF-2EF1-4DB7-96C7-BC68C6910C7C}" destId="{0000AB42-8B27-49DC-8B3B-FD00EB45D179}" srcOrd="8" destOrd="0" parTransId="{262B5613-FB6F-433C-BFE6-B51BEF599E50}" sibTransId="{4F64C079-3278-4A94-909D-5011E3B65FCD}"/>
    <dgm:cxn modelId="{763AD03A-D7E5-4A4B-851C-F6F7913638B6}" srcId="{ABADD9CF-2EF1-4DB7-96C7-BC68C6910C7C}" destId="{9E1C3893-05A1-4F7C-A6DC-3CAF61249730}" srcOrd="14" destOrd="0" parTransId="{593C2565-2E18-4612-8953-1AE0EE0CB8CB}" sibTransId="{FDAC9AB9-32BE-4DE1-A8E6-5B8DC6604572}"/>
    <dgm:cxn modelId="{CA90F172-805C-463D-A41B-F00FEC9BCE3E}" srcId="{ABADD9CF-2EF1-4DB7-96C7-BC68C6910C7C}" destId="{D7F48755-A18A-425E-A4FA-29AB3BCED303}" srcOrd="5" destOrd="0" parTransId="{2B84CDA8-464B-4426-9653-B87CC8E49A34}" sibTransId="{49A12C3B-31D1-497C-AA97-2ABDE15B73CE}"/>
    <dgm:cxn modelId="{599F7682-81C5-451C-9EE9-218D9A50A493}" srcId="{ABADD9CF-2EF1-4DB7-96C7-BC68C6910C7C}" destId="{C7700B3E-9072-45AF-8563-55FF1F6D8289}" srcOrd="17" destOrd="0" parTransId="{6F8C8209-A9D2-4C1F-9D59-F671827B5A1B}" sibTransId="{957427A4-2059-46EE-8925-9B298E64D3FA}"/>
    <dgm:cxn modelId="{E2AFE784-959C-4AFB-B69D-F5A197B51247}" srcId="{ABADD9CF-2EF1-4DB7-96C7-BC68C6910C7C}" destId="{6389DABD-2425-4455-978D-A767F23F8EFD}" srcOrd="4" destOrd="0" parTransId="{9A1E2CD3-6D74-4551-8910-0F8E2AD8B35B}" sibTransId="{F7D6E97D-D8C8-4DEC-B149-ED708DE8EED1}"/>
    <dgm:cxn modelId="{D94FE88D-4D74-45A0-B90F-C64208C6F2C6}" srcId="{ABADD9CF-2EF1-4DB7-96C7-BC68C6910C7C}" destId="{3F3465FA-8105-4029-A7C4-1D7704C98058}" srcOrd="15" destOrd="0" parTransId="{55C79F6D-8F44-49BD-90A3-22C674047886}" sibTransId="{6791D4AC-D21A-4F13-BFEA-69660C3450B9}"/>
    <dgm:cxn modelId="{2B2E8D92-26E1-458A-B3D4-1B6223A2FAC0}" type="presOf" srcId="{1FC6D515-2A48-4A9F-91B4-FE04D458021D}" destId="{1BEA1EA7-BA20-4DAC-9B6B-39D150DB507E}" srcOrd="0" destOrd="0" presId="urn:microsoft.com/office/officeart/2005/8/layout/matrix3"/>
    <dgm:cxn modelId="{7B1DBE9B-ED05-4C2F-B599-C7689A2789C9}" srcId="{ABADD9CF-2EF1-4DB7-96C7-BC68C6910C7C}" destId="{2B25808C-2DDA-490D-B73E-064F1D401FDD}" srcOrd="7" destOrd="0" parTransId="{9233561A-40B5-4C8E-9DB4-85212F3977A4}" sibTransId="{1E96B5EF-46DC-4541-8D0D-6EA1DD0F836A}"/>
    <dgm:cxn modelId="{75CF1D9C-D542-42C3-BB0F-145BD9568E2E}" type="presOf" srcId="{ABADD9CF-2EF1-4DB7-96C7-BC68C6910C7C}" destId="{02660302-0859-4BF8-BC63-0358E20CDEBC}" srcOrd="0" destOrd="0" presId="urn:microsoft.com/office/officeart/2005/8/layout/matrix3"/>
    <dgm:cxn modelId="{7BE976A0-5CC1-4985-AAAD-8EDA11407BC3}" srcId="{ABADD9CF-2EF1-4DB7-96C7-BC68C6910C7C}" destId="{0E49B4D0-82AD-48D3-99A4-E6F15E057C88}" srcOrd="3" destOrd="0" parTransId="{AD7385BA-156A-4092-AAB3-6C9B48499BB9}" sibTransId="{F54BE62E-FC54-4B81-8C97-8967CF254773}"/>
    <dgm:cxn modelId="{948FF0A0-F2B3-4044-B11B-580553AF3797}" srcId="{ABADD9CF-2EF1-4DB7-96C7-BC68C6910C7C}" destId="{9BDA26EE-DE02-4759-BE86-E48D79B2684A}" srcOrd="12" destOrd="0" parTransId="{77A56027-2716-4971-A099-E1454B108E63}" sibTransId="{B5279415-93DE-46E2-8957-2C6ECC133A50}"/>
    <dgm:cxn modelId="{FA1EC0A2-A0FF-4780-AD0B-35F42F9A55A4}" srcId="{ABADD9CF-2EF1-4DB7-96C7-BC68C6910C7C}" destId="{1FC6D515-2A48-4A9F-91B4-FE04D458021D}" srcOrd="1" destOrd="0" parTransId="{1B2933B1-391A-4210-A902-574AB0CB9FB4}" sibTransId="{FAA913FD-30F4-4475-9C4C-73931236E032}"/>
    <dgm:cxn modelId="{B9D255AF-6E35-4CEA-9839-B5C22F8A377A}" srcId="{ABADD9CF-2EF1-4DB7-96C7-BC68C6910C7C}" destId="{1BFEE1D6-D7F5-49DA-88F0-11785FB66D13}" srcOrd="2" destOrd="0" parTransId="{B36A59B9-D2E1-4FA0-B790-97E3339A20D8}" sibTransId="{6DDAE8EB-9B66-4317-97DC-B4E091812AF9}"/>
    <dgm:cxn modelId="{C14670C0-0A4E-43A9-88E6-52CA7920697A}" type="presOf" srcId="{6B7A87E9-DCF2-4F71-B865-BD28E3AF439E}" destId="{8752BB41-2D4C-4CAA-9971-D88417DE9A81}" srcOrd="0" destOrd="0" presId="urn:microsoft.com/office/officeart/2005/8/layout/matrix3"/>
    <dgm:cxn modelId="{BB482AC2-B17A-4492-BBB8-832EAAD91A67}" type="presOf" srcId="{1BFEE1D6-D7F5-49DA-88F0-11785FB66D13}" destId="{0B360D33-11DC-425D-9316-756C2C473229}" srcOrd="0" destOrd="0" presId="urn:microsoft.com/office/officeart/2005/8/layout/matrix3"/>
    <dgm:cxn modelId="{E76B00D1-1160-4156-8777-DBBE6A77BC42}" type="presOf" srcId="{0E49B4D0-82AD-48D3-99A4-E6F15E057C88}" destId="{447E3B42-DEB6-4A3A-8E3C-C9EE4C566430}" srcOrd="0" destOrd="0" presId="urn:microsoft.com/office/officeart/2005/8/layout/matrix3"/>
    <dgm:cxn modelId="{322BE2E2-AC2E-485B-95F2-F3206B3D4B5B}" srcId="{ABADD9CF-2EF1-4DB7-96C7-BC68C6910C7C}" destId="{6B7A87E9-DCF2-4F71-B865-BD28E3AF439E}" srcOrd="0" destOrd="0" parTransId="{1124F0A3-CD0F-4EDB-BF99-40C292BE6A9E}" sibTransId="{AA0E766B-5128-4CF7-96F0-C467216910D6}"/>
    <dgm:cxn modelId="{B52563EA-7212-4198-8575-86B20508A32C}" srcId="{ABADD9CF-2EF1-4DB7-96C7-BC68C6910C7C}" destId="{76AF4E5E-8029-43D6-94F5-AB8B6D8BEB0C}" srcOrd="10" destOrd="0" parTransId="{86FF3D12-FB2A-4A90-9F12-9D44E6EB74AB}" sibTransId="{A58DC348-FB53-4053-ACFA-C7805DCD9CB8}"/>
    <dgm:cxn modelId="{718D85F2-56AB-42DB-AC28-91D7ED3EE66F}" type="presParOf" srcId="{02660302-0859-4BF8-BC63-0358E20CDEBC}" destId="{2D7761A1-6BDE-4037-8ADB-36789F6A606A}" srcOrd="0" destOrd="0" presId="urn:microsoft.com/office/officeart/2005/8/layout/matrix3"/>
    <dgm:cxn modelId="{EA684A43-2E54-469E-8F64-940926C772FF}" type="presParOf" srcId="{02660302-0859-4BF8-BC63-0358E20CDEBC}" destId="{8752BB41-2D4C-4CAA-9971-D88417DE9A81}" srcOrd="1" destOrd="0" presId="urn:microsoft.com/office/officeart/2005/8/layout/matrix3"/>
    <dgm:cxn modelId="{1B7F6592-2D79-42A7-A8E3-9BC5EB82220F}" type="presParOf" srcId="{02660302-0859-4BF8-BC63-0358E20CDEBC}" destId="{1BEA1EA7-BA20-4DAC-9B6B-39D150DB507E}" srcOrd="2" destOrd="0" presId="urn:microsoft.com/office/officeart/2005/8/layout/matrix3"/>
    <dgm:cxn modelId="{0FA75E03-DB6B-4AD9-BEFD-BA7EA4D57791}" type="presParOf" srcId="{02660302-0859-4BF8-BC63-0358E20CDEBC}" destId="{0B360D33-11DC-425D-9316-756C2C473229}" srcOrd="3" destOrd="0" presId="urn:microsoft.com/office/officeart/2005/8/layout/matrix3"/>
    <dgm:cxn modelId="{C1DCCF1D-68DE-4383-81A1-82BDD98BC246}" type="presParOf" srcId="{02660302-0859-4BF8-BC63-0358E20CDEBC}" destId="{447E3B42-DEB6-4A3A-8E3C-C9EE4C5664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ABB06-CD52-4EE6-8704-B1358EF2B7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FF28DB-A80D-49D0-B407-72277D8FB895}">
      <dgm:prSet phldrT="[Texto]" phldr="1"/>
      <dgm:spPr/>
      <dgm:t>
        <a:bodyPr/>
        <a:lstStyle/>
        <a:p>
          <a:endParaRPr lang="es-ES" sz="2000" dirty="0"/>
        </a:p>
      </dgm:t>
    </dgm:pt>
    <dgm:pt modelId="{B3637F98-50F9-4A2C-9280-CC493EAD7476}" type="parTrans" cxnId="{F634D99B-5F8C-4CE4-8747-1FF4A7AE956D}">
      <dgm:prSet/>
      <dgm:spPr/>
      <dgm:t>
        <a:bodyPr/>
        <a:lstStyle/>
        <a:p>
          <a:endParaRPr lang="es-ES"/>
        </a:p>
      </dgm:t>
    </dgm:pt>
    <dgm:pt modelId="{BEE0BC95-4A4E-4477-A65B-29DA899BE328}" type="sibTrans" cxnId="{F634D99B-5F8C-4CE4-8747-1FF4A7AE956D}">
      <dgm:prSet/>
      <dgm:spPr/>
      <dgm:t>
        <a:bodyPr/>
        <a:lstStyle/>
        <a:p>
          <a:endParaRPr lang="es-ES"/>
        </a:p>
      </dgm:t>
    </dgm:pt>
    <dgm:pt modelId="{BA04346A-A837-4293-9D3A-4108379209FD}">
      <dgm:prSet phldrT="[Texto]" custT="1"/>
      <dgm:spPr/>
      <dgm:t>
        <a:bodyPr/>
        <a:lstStyle/>
        <a:p>
          <a:r>
            <a:rPr lang="es-PE" sz="2800" dirty="0">
              <a:latin typeface="Arial" pitchFamily="34" charset="0"/>
              <a:cs typeface="Arial" pitchFamily="34" charset="0"/>
            </a:rPr>
            <a:t>Rúbrica o foliación.</a:t>
          </a:r>
          <a:endParaRPr lang="es-ES" sz="2800" dirty="0"/>
        </a:p>
      </dgm:t>
    </dgm:pt>
    <dgm:pt modelId="{439A04B2-4E71-41CE-B515-3CF378A37453}" type="parTrans" cxnId="{E0CCEF8B-0FF8-40A5-ADE5-F473EF1403D2}">
      <dgm:prSet/>
      <dgm:spPr/>
      <dgm:t>
        <a:bodyPr/>
        <a:lstStyle/>
        <a:p>
          <a:endParaRPr lang="es-ES"/>
        </a:p>
      </dgm:t>
    </dgm:pt>
    <dgm:pt modelId="{6C2F932E-112A-4EB8-9F82-683399CD32B9}" type="sibTrans" cxnId="{E0CCEF8B-0FF8-40A5-ADE5-F473EF1403D2}">
      <dgm:prSet/>
      <dgm:spPr/>
      <dgm:t>
        <a:bodyPr/>
        <a:lstStyle/>
        <a:p>
          <a:endParaRPr lang="es-ES"/>
        </a:p>
      </dgm:t>
    </dgm:pt>
    <dgm:pt modelId="{357B5700-7A6D-42D9-9D2D-ED7414BD07D9}">
      <dgm:prSet phldrT="[Texto]" phldr="1"/>
      <dgm:spPr/>
      <dgm:t>
        <a:bodyPr/>
        <a:lstStyle/>
        <a:p>
          <a:endParaRPr lang="es-ES" sz="1600" dirty="0"/>
        </a:p>
      </dgm:t>
    </dgm:pt>
    <dgm:pt modelId="{B0228A38-89E0-487F-A87E-DDA478E9A170}" type="parTrans" cxnId="{7263B6DF-2554-4636-9A31-AAA03AEE0C76}">
      <dgm:prSet/>
      <dgm:spPr/>
      <dgm:t>
        <a:bodyPr/>
        <a:lstStyle/>
        <a:p>
          <a:endParaRPr lang="es-ES"/>
        </a:p>
      </dgm:t>
    </dgm:pt>
    <dgm:pt modelId="{FA93F43D-3202-4CBD-9DBF-78334716DDE0}" type="sibTrans" cxnId="{7263B6DF-2554-4636-9A31-AAA03AEE0C76}">
      <dgm:prSet/>
      <dgm:spPr/>
      <dgm:t>
        <a:bodyPr/>
        <a:lstStyle/>
        <a:p>
          <a:endParaRPr lang="es-ES"/>
        </a:p>
      </dgm:t>
    </dgm:pt>
    <dgm:pt modelId="{652A6575-7083-470F-B6CB-49856BEA7DEE}">
      <dgm:prSet phldrT="[Texto]" custT="1"/>
      <dgm:spPr/>
      <dgm:t>
        <a:bodyPr/>
        <a:lstStyle/>
        <a:p>
          <a:r>
            <a:rPr lang="es-PE" sz="2400" dirty="0">
              <a:latin typeface="Arial" pitchFamily="34" charset="0"/>
              <a:cs typeface="Arial" pitchFamily="34" charset="0"/>
            </a:rPr>
            <a:t>Divergencia en precio prevalece letras.</a:t>
          </a:r>
          <a:endParaRPr lang="es-ES" sz="2000" dirty="0"/>
        </a:p>
      </dgm:t>
    </dgm:pt>
    <dgm:pt modelId="{FCECBC4A-6776-4D5E-B552-9690FFDEEEDE}" type="parTrans" cxnId="{A87A19C4-C922-4A50-AE14-5FD32AB8DF0E}">
      <dgm:prSet/>
      <dgm:spPr/>
      <dgm:t>
        <a:bodyPr/>
        <a:lstStyle/>
        <a:p>
          <a:endParaRPr lang="es-ES"/>
        </a:p>
      </dgm:t>
    </dgm:pt>
    <dgm:pt modelId="{BFB0A232-D75D-4233-AD99-4AFCCD0E51F0}" type="sibTrans" cxnId="{A87A19C4-C922-4A50-AE14-5FD32AB8DF0E}">
      <dgm:prSet/>
      <dgm:spPr/>
      <dgm:t>
        <a:bodyPr/>
        <a:lstStyle/>
        <a:p>
          <a:endParaRPr lang="es-ES"/>
        </a:p>
      </dgm:t>
    </dgm:pt>
    <dgm:pt modelId="{740B617A-F80A-4860-A65C-69DBF89ECA8A}">
      <dgm:prSet phldrT="[Texto]" custT="1"/>
      <dgm:spPr/>
      <dgm:t>
        <a:bodyPr/>
        <a:lstStyle/>
        <a:p>
          <a:r>
            <a:rPr lang="es-PE" sz="2800" dirty="0">
              <a:latin typeface="Arial" pitchFamily="34" charset="0"/>
              <a:cs typeface="Arial" pitchFamily="34" charset="0"/>
            </a:rPr>
            <a:t>Error aritmético en precios unitarios</a:t>
          </a:r>
          <a:endParaRPr lang="es-ES" sz="2000" dirty="0"/>
        </a:p>
      </dgm:t>
    </dgm:pt>
    <dgm:pt modelId="{03B57E5B-5C67-47DE-922B-FA66E778F620}" type="parTrans" cxnId="{3E3B6AF6-EFED-4C04-BB9C-431A84EEFDF7}">
      <dgm:prSet/>
      <dgm:spPr/>
      <dgm:t>
        <a:bodyPr/>
        <a:lstStyle/>
        <a:p>
          <a:endParaRPr lang="es-ES"/>
        </a:p>
      </dgm:t>
    </dgm:pt>
    <dgm:pt modelId="{3F8464DD-B950-403B-9429-02A913C70D7F}" type="sibTrans" cxnId="{3E3B6AF6-EFED-4C04-BB9C-431A84EEFDF7}">
      <dgm:prSet/>
      <dgm:spPr/>
      <dgm:t>
        <a:bodyPr/>
        <a:lstStyle/>
        <a:p>
          <a:endParaRPr lang="es-ES"/>
        </a:p>
      </dgm:t>
    </dgm:pt>
    <dgm:pt modelId="{32A00B03-B18E-4422-99FD-0E942364A439}">
      <dgm:prSet phldrT="[Texto]" phldr="1"/>
      <dgm:spPr/>
      <dgm:t>
        <a:bodyPr/>
        <a:lstStyle/>
        <a:p>
          <a:endParaRPr lang="es-ES" sz="1600" dirty="0"/>
        </a:p>
      </dgm:t>
    </dgm:pt>
    <dgm:pt modelId="{98CA6967-8A0F-437A-80B9-7CA9616642DF}" type="parTrans" cxnId="{3181565E-6198-4400-9CB9-C1090D5E60C5}">
      <dgm:prSet/>
      <dgm:spPr/>
      <dgm:t>
        <a:bodyPr/>
        <a:lstStyle/>
        <a:p>
          <a:endParaRPr lang="es-ES"/>
        </a:p>
      </dgm:t>
    </dgm:pt>
    <dgm:pt modelId="{B1F56A33-0813-4B7A-A67F-20B6294E5691}" type="sibTrans" cxnId="{3181565E-6198-4400-9CB9-C1090D5E60C5}">
      <dgm:prSet/>
      <dgm:spPr/>
      <dgm:t>
        <a:bodyPr/>
        <a:lstStyle/>
        <a:p>
          <a:endParaRPr lang="es-ES"/>
        </a:p>
      </dgm:t>
    </dgm:pt>
    <dgm:pt modelId="{F225AB64-5C03-4F0A-AFE2-84A248A1CA76}" type="pres">
      <dgm:prSet presAssocID="{817ABB06-CD52-4EE6-8704-B1358EF2B792}" presName="linear" presStyleCnt="0">
        <dgm:presLayoutVars>
          <dgm:dir/>
          <dgm:resizeHandles val="exact"/>
        </dgm:presLayoutVars>
      </dgm:prSet>
      <dgm:spPr/>
    </dgm:pt>
    <dgm:pt modelId="{961DE349-A110-4F45-803F-7B7BAB0EA75B}" type="pres">
      <dgm:prSet presAssocID="{A5FF28DB-A80D-49D0-B407-72277D8FB895}" presName="comp" presStyleCnt="0"/>
      <dgm:spPr/>
    </dgm:pt>
    <dgm:pt modelId="{7ED6F7E3-08F4-446E-8CFB-6904A8442748}" type="pres">
      <dgm:prSet presAssocID="{A5FF28DB-A80D-49D0-B407-72277D8FB895}" presName="box" presStyleLbl="node1" presStyleIdx="0" presStyleCnt="3"/>
      <dgm:spPr/>
    </dgm:pt>
    <dgm:pt modelId="{E60C6727-DB6E-4D3F-95B8-B5A2064319EF}" type="pres">
      <dgm:prSet presAssocID="{A5FF28DB-A80D-49D0-B407-72277D8FB89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AB137FC-059C-4D47-B1A5-BD33B7B17A0A}" type="pres">
      <dgm:prSet presAssocID="{A5FF28DB-A80D-49D0-B407-72277D8FB895}" presName="text" presStyleLbl="node1" presStyleIdx="0" presStyleCnt="3">
        <dgm:presLayoutVars>
          <dgm:bulletEnabled val="1"/>
        </dgm:presLayoutVars>
      </dgm:prSet>
      <dgm:spPr/>
    </dgm:pt>
    <dgm:pt modelId="{7AF6F9D3-83CB-4CB7-8C6F-A2034B63137F}" type="pres">
      <dgm:prSet presAssocID="{BEE0BC95-4A4E-4477-A65B-29DA899BE328}" presName="spacer" presStyleCnt="0"/>
      <dgm:spPr/>
    </dgm:pt>
    <dgm:pt modelId="{9913FA65-7DB5-4067-AE27-CF3A97D491FC}" type="pres">
      <dgm:prSet presAssocID="{652A6575-7083-470F-B6CB-49856BEA7DEE}" presName="comp" presStyleCnt="0"/>
      <dgm:spPr/>
    </dgm:pt>
    <dgm:pt modelId="{16750362-E0B6-4327-B0B2-7B5756F35EFB}" type="pres">
      <dgm:prSet presAssocID="{652A6575-7083-470F-B6CB-49856BEA7DEE}" presName="box" presStyleLbl="node1" presStyleIdx="1" presStyleCnt="3"/>
      <dgm:spPr/>
    </dgm:pt>
    <dgm:pt modelId="{8B808369-DEA9-4799-8AF6-59B508E116D5}" type="pres">
      <dgm:prSet presAssocID="{652A6575-7083-470F-B6CB-49856BEA7DE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CB26687-77C8-4D7A-BE41-6A88D3479B23}" type="pres">
      <dgm:prSet presAssocID="{652A6575-7083-470F-B6CB-49856BEA7DEE}" presName="text" presStyleLbl="node1" presStyleIdx="1" presStyleCnt="3">
        <dgm:presLayoutVars>
          <dgm:bulletEnabled val="1"/>
        </dgm:presLayoutVars>
      </dgm:prSet>
      <dgm:spPr/>
    </dgm:pt>
    <dgm:pt modelId="{AD429BA8-C511-4C8F-B4CD-FA6278F05453}" type="pres">
      <dgm:prSet presAssocID="{BFB0A232-D75D-4233-AD99-4AFCCD0E51F0}" presName="spacer" presStyleCnt="0"/>
      <dgm:spPr/>
    </dgm:pt>
    <dgm:pt modelId="{03CA243A-9BD7-4AFD-8109-DEACC8BB6C0E}" type="pres">
      <dgm:prSet presAssocID="{740B617A-F80A-4860-A65C-69DBF89ECA8A}" presName="comp" presStyleCnt="0"/>
      <dgm:spPr/>
    </dgm:pt>
    <dgm:pt modelId="{C199F6A5-1B78-4B2F-AA8E-3525AAF27B39}" type="pres">
      <dgm:prSet presAssocID="{740B617A-F80A-4860-A65C-69DBF89ECA8A}" presName="box" presStyleLbl="node1" presStyleIdx="2" presStyleCnt="3"/>
      <dgm:spPr/>
    </dgm:pt>
    <dgm:pt modelId="{7480B176-1B13-4CAD-93E1-AE38D6492BD2}" type="pres">
      <dgm:prSet presAssocID="{740B617A-F80A-4860-A65C-69DBF89ECA8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B870135-FB30-40C3-B273-ABA6C8C25B4E}" type="pres">
      <dgm:prSet presAssocID="{740B617A-F80A-4860-A65C-69DBF89ECA8A}" presName="text" presStyleLbl="node1" presStyleIdx="2" presStyleCnt="3">
        <dgm:presLayoutVars>
          <dgm:bulletEnabled val="1"/>
        </dgm:presLayoutVars>
      </dgm:prSet>
      <dgm:spPr/>
    </dgm:pt>
  </dgm:ptLst>
  <dgm:cxnLst>
    <dgm:cxn modelId="{7D270C06-57AF-47E9-B5ED-611575BE5856}" type="presOf" srcId="{652A6575-7083-470F-B6CB-49856BEA7DEE}" destId="{5CB26687-77C8-4D7A-BE41-6A88D3479B23}" srcOrd="1" destOrd="0" presId="urn:microsoft.com/office/officeart/2005/8/layout/vList4"/>
    <dgm:cxn modelId="{B29F3B06-B25F-4FC8-A17D-1022B84301A9}" type="presOf" srcId="{BA04346A-A837-4293-9D3A-4108379209FD}" destId="{7ED6F7E3-08F4-446E-8CFB-6904A8442748}" srcOrd="0" destOrd="1" presId="urn:microsoft.com/office/officeart/2005/8/layout/vList4"/>
    <dgm:cxn modelId="{8668B00C-16D8-46F0-9155-0A2B2B5B26BE}" type="presOf" srcId="{A5FF28DB-A80D-49D0-B407-72277D8FB895}" destId="{4AB137FC-059C-4D47-B1A5-BD33B7B17A0A}" srcOrd="1" destOrd="0" presId="urn:microsoft.com/office/officeart/2005/8/layout/vList4"/>
    <dgm:cxn modelId="{3181565E-6198-4400-9CB9-C1090D5E60C5}" srcId="{740B617A-F80A-4860-A65C-69DBF89ECA8A}" destId="{32A00B03-B18E-4422-99FD-0E942364A439}" srcOrd="0" destOrd="0" parTransId="{98CA6967-8A0F-437A-80B9-7CA9616642DF}" sibTransId="{B1F56A33-0813-4B7A-A67F-20B6294E5691}"/>
    <dgm:cxn modelId="{34CCAA64-ACC6-493F-8B33-77F985E270B4}" type="presOf" srcId="{817ABB06-CD52-4EE6-8704-B1358EF2B792}" destId="{F225AB64-5C03-4F0A-AFE2-84A248A1CA76}" srcOrd="0" destOrd="0" presId="urn:microsoft.com/office/officeart/2005/8/layout/vList4"/>
    <dgm:cxn modelId="{8DF3796E-65AC-4B14-9749-FEFEDE0BBD92}" type="presOf" srcId="{740B617A-F80A-4860-A65C-69DBF89ECA8A}" destId="{1B870135-FB30-40C3-B273-ABA6C8C25B4E}" srcOrd="1" destOrd="0" presId="urn:microsoft.com/office/officeart/2005/8/layout/vList4"/>
    <dgm:cxn modelId="{605DE972-975E-48D2-8A17-596F089B82F8}" type="presOf" srcId="{32A00B03-B18E-4422-99FD-0E942364A439}" destId="{1B870135-FB30-40C3-B273-ABA6C8C25B4E}" srcOrd="1" destOrd="1" presId="urn:microsoft.com/office/officeart/2005/8/layout/vList4"/>
    <dgm:cxn modelId="{B5A27982-5C5A-47D4-943A-9D1D7B4616E8}" type="presOf" srcId="{32A00B03-B18E-4422-99FD-0E942364A439}" destId="{C199F6A5-1B78-4B2F-AA8E-3525AAF27B39}" srcOrd="0" destOrd="1" presId="urn:microsoft.com/office/officeart/2005/8/layout/vList4"/>
    <dgm:cxn modelId="{E0CCEF8B-0FF8-40A5-ADE5-F473EF1403D2}" srcId="{A5FF28DB-A80D-49D0-B407-72277D8FB895}" destId="{BA04346A-A837-4293-9D3A-4108379209FD}" srcOrd="0" destOrd="0" parTransId="{439A04B2-4E71-41CE-B515-3CF378A37453}" sibTransId="{6C2F932E-112A-4EB8-9F82-683399CD32B9}"/>
    <dgm:cxn modelId="{F634D99B-5F8C-4CE4-8747-1FF4A7AE956D}" srcId="{817ABB06-CD52-4EE6-8704-B1358EF2B792}" destId="{A5FF28DB-A80D-49D0-B407-72277D8FB895}" srcOrd="0" destOrd="0" parTransId="{B3637F98-50F9-4A2C-9280-CC493EAD7476}" sibTransId="{BEE0BC95-4A4E-4477-A65B-29DA899BE328}"/>
    <dgm:cxn modelId="{0069AE9D-B7E3-4E7D-934D-D8C0043C3A4A}" type="presOf" srcId="{BA04346A-A837-4293-9D3A-4108379209FD}" destId="{4AB137FC-059C-4D47-B1A5-BD33B7B17A0A}" srcOrd="1" destOrd="1" presId="urn:microsoft.com/office/officeart/2005/8/layout/vList4"/>
    <dgm:cxn modelId="{7E75CFA6-E2E2-45D2-8539-4A51D1C89E8C}" type="presOf" srcId="{652A6575-7083-470F-B6CB-49856BEA7DEE}" destId="{16750362-E0B6-4327-B0B2-7B5756F35EFB}" srcOrd="0" destOrd="0" presId="urn:microsoft.com/office/officeart/2005/8/layout/vList4"/>
    <dgm:cxn modelId="{212069BC-AC4E-4555-9476-ED7DCFC03375}" type="presOf" srcId="{740B617A-F80A-4860-A65C-69DBF89ECA8A}" destId="{C199F6A5-1B78-4B2F-AA8E-3525AAF27B39}" srcOrd="0" destOrd="0" presId="urn:microsoft.com/office/officeart/2005/8/layout/vList4"/>
    <dgm:cxn modelId="{A87A19C4-C922-4A50-AE14-5FD32AB8DF0E}" srcId="{817ABB06-CD52-4EE6-8704-B1358EF2B792}" destId="{652A6575-7083-470F-B6CB-49856BEA7DEE}" srcOrd="1" destOrd="0" parTransId="{FCECBC4A-6776-4D5E-B552-9690FFDEEEDE}" sibTransId="{BFB0A232-D75D-4233-AD99-4AFCCD0E51F0}"/>
    <dgm:cxn modelId="{118733CE-8730-4F03-979B-F4BE8BECB3B9}" type="presOf" srcId="{357B5700-7A6D-42D9-9D2D-ED7414BD07D9}" destId="{7ED6F7E3-08F4-446E-8CFB-6904A8442748}" srcOrd="0" destOrd="2" presId="urn:microsoft.com/office/officeart/2005/8/layout/vList4"/>
    <dgm:cxn modelId="{7263B6DF-2554-4636-9A31-AAA03AEE0C76}" srcId="{A5FF28DB-A80D-49D0-B407-72277D8FB895}" destId="{357B5700-7A6D-42D9-9D2D-ED7414BD07D9}" srcOrd="1" destOrd="0" parTransId="{B0228A38-89E0-487F-A87E-DDA478E9A170}" sibTransId="{FA93F43D-3202-4CBD-9DBF-78334716DDE0}"/>
    <dgm:cxn modelId="{125040E5-B2D5-4D38-BBD7-F32A11920CB6}" type="presOf" srcId="{357B5700-7A6D-42D9-9D2D-ED7414BD07D9}" destId="{4AB137FC-059C-4D47-B1A5-BD33B7B17A0A}" srcOrd="1" destOrd="2" presId="urn:microsoft.com/office/officeart/2005/8/layout/vList4"/>
    <dgm:cxn modelId="{0F57FEF4-B0C4-48D4-A2E1-8347BB9282C2}" type="presOf" srcId="{A5FF28DB-A80D-49D0-B407-72277D8FB895}" destId="{7ED6F7E3-08F4-446E-8CFB-6904A8442748}" srcOrd="0" destOrd="0" presId="urn:microsoft.com/office/officeart/2005/8/layout/vList4"/>
    <dgm:cxn modelId="{3E3B6AF6-EFED-4C04-BB9C-431A84EEFDF7}" srcId="{817ABB06-CD52-4EE6-8704-B1358EF2B792}" destId="{740B617A-F80A-4860-A65C-69DBF89ECA8A}" srcOrd="2" destOrd="0" parTransId="{03B57E5B-5C67-47DE-922B-FA66E778F620}" sibTransId="{3F8464DD-B950-403B-9429-02A913C70D7F}"/>
    <dgm:cxn modelId="{4E23383F-B31A-446B-A50B-AE38396AF287}" type="presParOf" srcId="{F225AB64-5C03-4F0A-AFE2-84A248A1CA76}" destId="{961DE349-A110-4F45-803F-7B7BAB0EA75B}" srcOrd="0" destOrd="0" presId="urn:microsoft.com/office/officeart/2005/8/layout/vList4"/>
    <dgm:cxn modelId="{A15A4B1F-460B-45BE-BCB2-9AC285235FBA}" type="presParOf" srcId="{961DE349-A110-4F45-803F-7B7BAB0EA75B}" destId="{7ED6F7E3-08F4-446E-8CFB-6904A8442748}" srcOrd="0" destOrd="0" presId="urn:microsoft.com/office/officeart/2005/8/layout/vList4"/>
    <dgm:cxn modelId="{84115795-A585-42DF-8CD9-D3DDD581F947}" type="presParOf" srcId="{961DE349-A110-4F45-803F-7B7BAB0EA75B}" destId="{E60C6727-DB6E-4D3F-95B8-B5A2064319EF}" srcOrd="1" destOrd="0" presId="urn:microsoft.com/office/officeart/2005/8/layout/vList4"/>
    <dgm:cxn modelId="{6F83FE24-125D-4CF3-A283-DF7EDB07007C}" type="presParOf" srcId="{961DE349-A110-4F45-803F-7B7BAB0EA75B}" destId="{4AB137FC-059C-4D47-B1A5-BD33B7B17A0A}" srcOrd="2" destOrd="0" presId="urn:microsoft.com/office/officeart/2005/8/layout/vList4"/>
    <dgm:cxn modelId="{08167B17-841B-4F9B-B4C6-4687EEE4110A}" type="presParOf" srcId="{F225AB64-5C03-4F0A-AFE2-84A248A1CA76}" destId="{7AF6F9D3-83CB-4CB7-8C6F-A2034B63137F}" srcOrd="1" destOrd="0" presId="urn:microsoft.com/office/officeart/2005/8/layout/vList4"/>
    <dgm:cxn modelId="{65FA71EE-4131-4425-897C-C8F8ABCC3A32}" type="presParOf" srcId="{F225AB64-5C03-4F0A-AFE2-84A248A1CA76}" destId="{9913FA65-7DB5-4067-AE27-CF3A97D491FC}" srcOrd="2" destOrd="0" presId="urn:microsoft.com/office/officeart/2005/8/layout/vList4"/>
    <dgm:cxn modelId="{2A95539F-412A-42F7-A4F8-D9043E5F2171}" type="presParOf" srcId="{9913FA65-7DB5-4067-AE27-CF3A97D491FC}" destId="{16750362-E0B6-4327-B0B2-7B5756F35EFB}" srcOrd="0" destOrd="0" presId="urn:microsoft.com/office/officeart/2005/8/layout/vList4"/>
    <dgm:cxn modelId="{DED84318-7E56-4088-B632-288FF526F56C}" type="presParOf" srcId="{9913FA65-7DB5-4067-AE27-CF3A97D491FC}" destId="{8B808369-DEA9-4799-8AF6-59B508E116D5}" srcOrd="1" destOrd="0" presId="urn:microsoft.com/office/officeart/2005/8/layout/vList4"/>
    <dgm:cxn modelId="{F559C122-0BA8-4E36-8A2F-E4FC7364DD0C}" type="presParOf" srcId="{9913FA65-7DB5-4067-AE27-CF3A97D491FC}" destId="{5CB26687-77C8-4D7A-BE41-6A88D3479B23}" srcOrd="2" destOrd="0" presId="urn:microsoft.com/office/officeart/2005/8/layout/vList4"/>
    <dgm:cxn modelId="{3A9510FC-EAE0-4964-9C21-797A9B1D0069}" type="presParOf" srcId="{F225AB64-5C03-4F0A-AFE2-84A248A1CA76}" destId="{AD429BA8-C511-4C8F-B4CD-FA6278F05453}" srcOrd="3" destOrd="0" presId="urn:microsoft.com/office/officeart/2005/8/layout/vList4"/>
    <dgm:cxn modelId="{F8E126A7-5813-45CB-AF4D-11C240AF1461}" type="presParOf" srcId="{F225AB64-5C03-4F0A-AFE2-84A248A1CA76}" destId="{03CA243A-9BD7-4AFD-8109-DEACC8BB6C0E}" srcOrd="4" destOrd="0" presId="urn:microsoft.com/office/officeart/2005/8/layout/vList4"/>
    <dgm:cxn modelId="{8A98D1F0-1378-4E63-AE41-CBC32E77235A}" type="presParOf" srcId="{03CA243A-9BD7-4AFD-8109-DEACC8BB6C0E}" destId="{C199F6A5-1B78-4B2F-AA8E-3525AAF27B39}" srcOrd="0" destOrd="0" presId="urn:microsoft.com/office/officeart/2005/8/layout/vList4"/>
    <dgm:cxn modelId="{88BE019D-0997-4E30-8375-399155E5ADAF}" type="presParOf" srcId="{03CA243A-9BD7-4AFD-8109-DEACC8BB6C0E}" destId="{7480B176-1B13-4CAD-93E1-AE38D6492BD2}" srcOrd="1" destOrd="0" presId="urn:microsoft.com/office/officeart/2005/8/layout/vList4"/>
    <dgm:cxn modelId="{C681E96D-E810-44FC-BCD1-437C5B451DEB}" type="presParOf" srcId="{03CA243A-9BD7-4AFD-8109-DEACC8BB6C0E}" destId="{1B870135-FB30-40C3-B273-ABA6C8C25B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F6AAA9-09BC-4313-89A0-80C86B53E6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7A2DA3-26B9-4EBE-98D9-8F789A0114E7}">
      <dgm:prSet phldrT="[Texto]"/>
      <dgm:spPr/>
      <dgm:t>
        <a:bodyPr/>
        <a:lstStyle/>
        <a:p>
          <a:r>
            <a:rPr lang="es-ES" dirty="0"/>
            <a:t>En bienes, servicios y consultoría en general no hay limites del valor estimado </a:t>
          </a:r>
        </a:p>
      </dgm:t>
    </dgm:pt>
    <dgm:pt modelId="{EDE49B0E-006B-44F4-85E9-2FF83BFBF517}" type="parTrans" cxnId="{8B6B482C-8B64-4AB6-9992-74AB709CAC32}">
      <dgm:prSet/>
      <dgm:spPr/>
      <dgm:t>
        <a:bodyPr/>
        <a:lstStyle/>
        <a:p>
          <a:endParaRPr lang="es-ES"/>
        </a:p>
      </dgm:t>
    </dgm:pt>
    <dgm:pt modelId="{CFB22381-2239-4978-863C-D756BA5CDA59}" type="sibTrans" cxnId="{8B6B482C-8B64-4AB6-9992-74AB709CAC32}">
      <dgm:prSet/>
      <dgm:spPr/>
      <dgm:t>
        <a:bodyPr/>
        <a:lstStyle/>
        <a:p>
          <a:endParaRPr lang="es-ES"/>
        </a:p>
      </dgm:t>
    </dgm:pt>
    <dgm:pt modelId="{62BDAAAD-5551-411E-B187-23F5720905CB}">
      <dgm:prSet phldrT="[Texto]"/>
      <dgm:spPr/>
      <dgm:t>
        <a:bodyPr/>
        <a:lstStyle/>
        <a:p>
          <a:r>
            <a:rPr lang="es-ES" dirty="0"/>
            <a:t>En consultoría de obras y ejecución de obras el valor referencial tiene un límite mínimo de 90% y un limite máximo del 110% </a:t>
          </a:r>
        </a:p>
      </dgm:t>
    </dgm:pt>
    <dgm:pt modelId="{9AF5D33E-3B41-4E9C-8F0E-4A45339BB769}" type="parTrans" cxnId="{B10733D0-4B94-4EB9-8DE2-5534411E5B44}">
      <dgm:prSet/>
      <dgm:spPr/>
      <dgm:t>
        <a:bodyPr/>
        <a:lstStyle/>
        <a:p>
          <a:endParaRPr lang="es-ES"/>
        </a:p>
      </dgm:t>
    </dgm:pt>
    <dgm:pt modelId="{9EBADE45-C9A7-4B4B-B05D-EFDACC9EE642}" type="sibTrans" cxnId="{B10733D0-4B94-4EB9-8DE2-5534411E5B44}">
      <dgm:prSet/>
      <dgm:spPr/>
      <dgm:t>
        <a:bodyPr/>
        <a:lstStyle/>
        <a:p>
          <a:endParaRPr lang="es-ES"/>
        </a:p>
      </dgm:t>
    </dgm:pt>
    <dgm:pt modelId="{4590169D-FD84-4AEF-A0C8-460E6DC2ED15}" type="pres">
      <dgm:prSet presAssocID="{7DF6AAA9-09BC-4313-89A0-80C86B53E64D}" presName="linear" presStyleCnt="0">
        <dgm:presLayoutVars>
          <dgm:dir/>
          <dgm:resizeHandles val="exact"/>
        </dgm:presLayoutVars>
      </dgm:prSet>
      <dgm:spPr/>
    </dgm:pt>
    <dgm:pt modelId="{19BF72E7-B327-4F39-84E9-6BB0A20F940E}" type="pres">
      <dgm:prSet presAssocID="{1C7A2DA3-26B9-4EBE-98D9-8F789A0114E7}" presName="comp" presStyleCnt="0"/>
      <dgm:spPr/>
    </dgm:pt>
    <dgm:pt modelId="{16F1EA41-878E-41BA-8045-92FA3020A801}" type="pres">
      <dgm:prSet presAssocID="{1C7A2DA3-26B9-4EBE-98D9-8F789A0114E7}" presName="box" presStyleLbl="node1" presStyleIdx="0" presStyleCnt="2"/>
      <dgm:spPr/>
    </dgm:pt>
    <dgm:pt modelId="{DDD38A51-7DCD-433C-A771-0BAFEE4BC7AE}" type="pres">
      <dgm:prSet presAssocID="{1C7A2DA3-26B9-4EBE-98D9-8F789A0114E7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0BBEF02-A565-47CB-8477-E90596D7182C}" type="pres">
      <dgm:prSet presAssocID="{1C7A2DA3-26B9-4EBE-98D9-8F789A0114E7}" presName="text" presStyleLbl="node1" presStyleIdx="0" presStyleCnt="2">
        <dgm:presLayoutVars>
          <dgm:bulletEnabled val="1"/>
        </dgm:presLayoutVars>
      </dgm:prSet>
      <dgm:spPr/>
    </dgm:pt>
    <dgm:pt modelId="{2912EC2C-5F71-4D00-A222-6F46CC6D323F}" type="pres">
      <dgm:prSet presAssocID="{CFB22381-2239-4978-863C-D756BA5CDA59}" presName="spacer" presStyleCnt="0"/>
      <dgm:spPr/>
    </dgm:pt>
    <dgm:pt modelId="{B6B4CDA0-2C8C-4E3B-8B4A-66152E4F9AFD}" type="pres">
      <dgm:prSet presAssocID="{62BDAAAD-5551-411E-B187-23F5720905CB}" presName="comp" presStyleCnt="0"/>
      <dgm:spPr/>
    </dgm:pt>
    <dgm:pt modelId="{AB4AFC6D-198A-47C1-B176-60C4B6C607D7}" type="pres">
      <dgm:prSet presAssocID="{62BDAAAD-5551-411E-B187-23F5720905CB}" presName="box" presStyleLbl="node1" presStyleIdx="1" presStyleCnt="2"/>
      <dgm:spPr/>
    </dgm:pt>
    <dgm:pt modelId="{C3130B52-D632-49B2-B2A9-F077D9A83F92}" type="pres">
      <dgm:prSet presAssocID="{62BDAAAD-5551-411E-B187-23F5720905CB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55296BE-B7EB-48F6-8176-09167A6FBAB7}" type="pres">
      <dgm:prSet presAssocID="{62BDAAAD-5551-411E-B187-23F5720905CB}" presName="text" presStyleLbl="node1" presStyleIdx="1" presStyleCnt="2">
        <dgm:presLayoutVars>
          <dgm:bulletEnabled val="1"/>
        </dgm:presLayoutVars>
      </dgm:prSet>
      <dgm:spPr/>
    </dgm:pt>
  </dgm:ptLst>
  <dgm:cxnLst>
    <dgm:cxn modelId="{33773A1E-F894-4819-B2D7-CEA355C7BE54}" type="presOf" srcId="{1C7A2DA3-26B9-4EBE-98D9-8F789A0114E7}" destId="{16F1EA41-878E-41BA-8045-92FA3020A801}" srcOrd="0" destOrd="0" presId="urn:microsoft.com/office/officeart/2005/8/layout/vList4"/>
    <dgm:cxn modelId="{31CB9622-C8DD-47DE-AACD-8DF02C57B371}" type="presOf" srcId="{62BDAAAD-5551-411E-B187-23F5720905CB}" destId="{AB4AFC6D-198A-47C1-B176-60C4B6C607D7}" srcOrd="0" destOrd="0" presId="urn:microsoft.com/office/officeart/2005/8/layout/vList4"/>
    <dgm:cxn modelId="{8B6B482C-8B64-4AB6-9992-74AB709CAC32}" srcId="{7DF6AAA9-09BC-4313-89A0-80C86B53E64D}" destId="{1C7A2DA3-26B9-4EBE-98D9-8F789A0114E7}" srcOrd="0" destOrd="0" parTransId="{EDE49B0E-006B-44F4-85E9-2FF83BFBF517}" sibTransId="{CFB22381-2239-4978-863C-D756BA5CDA59}"/>
    <dgm:cxn modelId="{D831D939-BDCA-4ED5-A036-36A3B4F7DCDC}" type="presOf" srcId="{62BDAAAD-5551-411E-B187-23F5720905CB}" destId="{555296BE-B7EB-48F6-8176-09167A6FBAB7}" srcOrd="1" destOrd="0" presId="urn:microsoft.com/office/officeart/2005/8/layout/vList4"/>
    <dgm:cxn modelId="{C97C693C-3D1D-499B-BEDA-CACC730E46C1}" type="presOf" srcId="{1C7A2DA3-26B9-4EBE-98D9-8F789A0114E7}" destId="{20BBEF02-A565-47CB-8477-E90596D7182C}" srcOrd="1" destOrd="0" presId="urn:microsoft.com/office/officeart/2005/8/layout/vList4"/>
    <dgm:cxn modelId="{7C94AC59-91A2-4E4C-9D69-BFBE294B1E75}" type="presOf" srcId="{7DF6AAA9-09BC-4313-89A0-80C86B53E64D}" destId="{4590169D-FD84-4AEF-A0C8-460E6DC2ED15}" srcOrd="0" destOrd="0" presId="urn:microsoft.com/office/officeart/2005/8/layout/vList4"/>
    <dgm:cxn modelId="{B10733D0-4B94-4EB9-8DE2-5534411E5B44}" srcId="{7DF6AAA9-09BC-4313-89A0-80C86B53E64D}" destId="{62BDAAAD-5551-411E-B187-23F5720905CB}" srcOrd="1" destOrd="0" parTransId="{9AF5D33E-3B41-4E9C-8F0E-4A45339BB769}" sibTransId="{9EBADE45-C9A7-4B4B-B05D-EFDACC9EE642}"/>
    <dgm:cxn modelId="{0AADD05A-E9B7-44BB-9AC0-A7F1B8E3CFAB}" type="presParOf" srcId="{4590169D-FD84-4AEF-A0C8-460E6DC2ED15}" destId="{19BF72E7-B327-4F39-84E9-6BB0A20F940E}" srcOrd="0" destOrd="0" presId="urn:microsoft.com/office/officeart/2005/8/layout/vList4"/>
    <dgm:cxn modelId="{2FF659F4-B70F-418C-9429-C29962CE4EDC}" type="presParOf" srcId="{19BF72E7-B327-4F39-84E9-6BB0A20F940E}" destId="{16F1EA41-878E-41BA-8045-92FA3020A801}" srcOrd="0" destOrd="0" presId="urn:microsoft.com/office/officeart/2005/8/layout/vList4"/>
    <dgm:cxn modelId="{05BDDB83-1969-43EE-B1A5-C33C2141995E}" type="presParOf" srcId="{19BF72E7-B327-4F39-84E9-6BB0A20F940E}" destId="{DDD38A51-7DCD-433C-A771-0BAFEE4BC7AE}" srcOrd="1" destOrd="0" presId="urn:microsoft.com/office/officeart/2005/8/layout/vList4"/>
    <dgm:cxn modelId="{E3167FE0-B93E-4FBE-B6D1-2045E8A08CE4}" type="presParOf" srcId="{19BF72E7-B327-4F39-84E9-6BB0A20F940E}" destId="{20BBEF02-A565-47CB-8477-E90596D7182C}" srcOrd="2" destOrd="0" presId="urn:microsoft.com/office/officeart/2005/8/layout/vList4"/>
    <dgm:cxn modelId="{EC3AB592-2259-4E03-8E50-3B36FADF8966}" type="presParOf" srcId="{4590169D-FD84-4AEF-A0C8-460E6DC2ED15}" destId="{2912EC2C-5F71-4D00-A222-6F46CC6D323F}" srcOrd="1" destOrd="0" presId="urn:microsoft.com/office/officeart/2005/8/layout/vList4"/>
    <dgm:cxn modelId="{C40680DE-AFDE-4102-BC68-15678ADF9C2E}" type="presParOf" srcId="{4590169D-FD84-4AEF-A0C8-460E6DC2ED15}" destId="{B6B4CDA0-2C8C-4E3B-8B4A-66152E4F9AFD}" srcOrd="2" destOrd="0" presId="urn:microsoft.com/office/officeart/2005/8/layout/vList4"/>
    <dgm:cxn modelId="{167C0B4E-BA51-4B30-9F2D-E01083D708EC}" type="presParOf" srcId="{B6B4CDA0-2C8C-4E3B-8B4A-66152E4F9AFD}" destId="{AB4AFC6D-198A-47C1-B176-60C4B6C607D7}" srcOrd="0" destOrd="0" presId="urn:microsoft.com/office/officeart/2005/8/layout/vList4"/>
    <dgm:cxn modelId="{618743B7-5E29-40D1-9EDF-9631A0C7B2D0}" type="presParOf" srcId="{B6B4CDA0-2C8C-4E3B-8B4A-66152E4F9AFD}" destId="{C3130B52-D632-49B2-B2A9-F077D9A83F92}" srcOrd="1" destOrd="0" presId="urn:microsoft.com/office/officeart/2005/8/layout/vList4"/>
    <dgm:cxn modelId="{5AE6E850-1D54-4B36-9CBE-626185B680F3}" type="presParOf" srcId="{B6B4CDA0-2C8C-4E3B-8B4A-66152E4F9AFD}" destId="{555296BE-B7EB-48F6-8176-09167A6FBA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689D2-DE80-4D2C-80D2-D5A05383220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37D27455-E190-473E-8AC1-33178DDAE950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Consultoría en general, bienes y servicios	</a:t>
          </a:r>
        </a:p>
      </dgm:t>
    </dgm:pt>
    <dgm:pt modelId="{38EE51DC-423B-40D6-9318-C84EE1B7F558}" type="parTrans" cxnId="{BB5A005B-4417-4E6C-BEBC-493F9E938CD5}">
      <dgm:prSet/>
      <dgm:spPr/>
      <dgm:t>
        <a:bodyPr/>
        <a:lstStyle/>
        <a:p>
          <a:endParaRPr lang="es-PE"/>
        </a:p>
      </dgm:t>
    </dgm:pt>
    <dgm:pt modelId="{3C90F99A-F437-440B-9A8A-B0F7F582FEA9}" type="sibTrans" cxnId="{BB5A005B-4417-4E6C-BEBC-493F9E938CD5}">
      <dgm:prSet/>
      <dgm:spPr/>
      <dgm:t>
        <a:bodyPr/>
        <a:lstStyle/>
        <a:p>
          <a:endParaRPr lang="es-PE"/>
        </a:p>
      </dgm:t>
    </dgm:pt>
    <dgm:pt modelId="{D6D55FA1-93AB-4B49-9CE2-2E5296813073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Oferta ruinosa (análisis componentes)</a:t>
          </a:r>
        </a:p>
      </dgm:t>
    </dgm:pt>
    <dgm:pt modelId="{A852E05D-AFB2-45A5-ABC2-5289B732C9AB}" type="parTrans" cxnId="{5DE130CA-E57E-4BD4-9BE2-E279E6906553}">
      <dgm:prSet/>
      <dgm:spPr/>
      <dgm:t>
        <a:bodyPr/>
        <a:lstStyle/>
        <a:p>
          <a:endParaRPr lang="es-PE"/>
        </a:p>
      </dgm:t>
    </dgm:pt>
    <dgm:pt modelId="{581CD827-A7E9-4349-B9C3-3A125E3CED6C}" type="sibTrans" cxnId="{5DE130CA-E57E-4BD4-9BE2-E279E6906553}">
      <dgm:prSet/>
      <dgm:spPr/>
      <dgm:t>
        <a:bodyPr/>
        <a:lstStyle/>
        <a:p>
          <a:endParaRPr lang="es-PE"/>
        </a:p>
      </dgm:t>
    </dgm:pt>
    <dgm:pt modelId="{6A43BB26-6055-4654-9CF2-C7F0DDEB09B4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No se cuenta con disponibilidad presupuestal</a:t>
          </a:r>
        </a:p>
      </dgm:t>
    </dgm:pt>
    <dgm:pt modelId="{D68FECAA-5DB7-43D4-862F-F18826FE91D4}" type="parTrans" cxnId="{C3B8ADAD-4E8E-483B-8E6F-1EB5FA637C17}">
      <dgm:prSet/>
      <dgm:spPr>
        <a:ln>
          <a:solidFill>
            <a:srgbClr val="00B050"/>
          </a:solidFill>
        </a:ln>
      </dgm:spPr>
      <dgm:t>
        <a:bodyPr/>
        <a:lstStyle/>
        <a:p>
          <a:endParaRPr lang="es-PE"/>
        </a:p>
      </dgm:t>
    </dgm:pt>
    <dgm:pt modelId="{4DA6641D-2D3A-4126-8465-952D4F6CE0C9}" type="sibTrans" cxnId="{C3B8ADAD-4E8E-483B-8E6F-1EB5FA637C17}">
      <dgm:prSet/>
      <dgm:spPr/>
      <dgm:t>
        <a:bodyPr/>
        <a:lstStyle/>
        <a:p>
          <a:endParaRPr lang="es-PE"/>
        </a:p>
      </dgm:t>
    </dgm:pt>
    <dgm:pt modelId="{751E8F34-EF8F-4273-AF98-680A9AAD04D2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Obras y Consultoría de obras</a:t>
          </a:r>
        </a:p>
      </dgm:t>
    </dgm:pt>
    <dgm:pt modelId="{85A167DE-953A-4962-B91A-9A51F21BD152}" type="parTrans" cxnId="{F851E1EE-5D9E-4227-8C01-5E45D76BA378}">
      <dgm:prSet/>
      <dgm:spPr/>
      <dgm:t>
        <a:bodyPr/>
        <a:lstStyle/>
        <a:p>
          <a:endParaRPr lang="es-PE"/>
        </a:p>
      </dgm:t>
    </dgm:pt>
    <dgm:pt modelId="{76C535BB-5177-466F-B539-9135011874F9}" type="sibTrans" cxnId="{F851E1EE-5D9E-4227-8C01-5E45D76BA378}">
      <dgm:prSet/>
      <dgm:spPr/>
      <dgm:t>
        <a:bodyPr/>
        <a:lstStyle/>
        <a:p>
          <a:endParaRPr lang="es-PE"/>
        </a:p>
      </dgm:t>
    </dgm:pt>
    <dgm:pt modelId="{A2F6EA57-A7C6-4028-976C-37D58C909679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Fuera de los parámetros del valor referencial</a:t>
          </a:r>
        </a:p>
      </dgm:t>
    </dgm:pt>
    <dgm:pt modelId="{D578DD14-5FB3-4999-B29A-7B2F2835A3A1}" type="parTrans" cxnId="{6998B282-70B9-4B41-85E1-98DC4FFFF287}">
      <dgm:prSet/>
      <dgm:spPr/>
      <dgm:t>
        <a:bodyPr/>
        <a:lstStyle/>
        <a:p>
          <a:endParaRPr lang="es-PE"/>
        </a:p>
      </dgm:t>
    </dgm:pt>
    <dgm:pt modelId="{E4A39543-04B4-4480-843C-430736C5FFDF}" type="sibTrans" cxnId="{6998B282-70B9-4B41-85E1-98DC4FFFF287}">
      <dgm:prSet/>
      <dgm:spPr/>
      <dgm:t>
        <a:bodyPr/>
        <a:lstStyle/>
        <a:p>
          <a:endParaRPr lang="es-PE"/>
        </a:p>
      </dgm:t>
    </dgm:pt>
    <dgm:pt modelId="{28FEC346-3C2B-4D46-8AE2-2C029F1CB7E6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PE" dirty="0"/>
            <a:t>No se cuenta con disponibilidad presupuestal (reducción de precio)</a:t>
          </a:r>
        </a:p>
      </dgm:t>
    </dgm:pt>
    <dgm:pt modelId="{8F5B5432-78DE-408B-BDDB-FA17BFC84980}" type="parTrans" cxnId="{CF976314-C4E4-4014-AE72-DA6EAD4F1DC4}">
      <dgm:prSet/>
      <dgm:spPr>
        <a:ln>
          <a:solidFill>
            <a:srgbClr val="00B050"/>
          </a:solidFill>
        </a:ln>
      </dgm:spPr>
      <dgm:t>
        <a:bodyPr/>
        <a:lstStyle/>
        <a:p>
          <a:endParaRPr lang="es-PE"/>
        </a:p>
      </dgm:t>
    </dgm:pt>
    <dgm:pt modelId="{02B8810F-FC4C-4CA0-BEC5-EA374A27CE93}" type="sibTrans" cxnId="{CF976314-C4E4-4014-AE72-DA6EAD4F1DC4}">
      <dgm:prSet/>
      <dgm:spPr/>
      <dgm:t>
        <a:bodyPr/>
        <a:lstStyle/>
        <a:p>
          <a:endParaRPr lang="es-PE"/>
        </a:p>
      </dgm:t>
    </dgm:pt>
    <dgm:pt modelId="{D467E6E2-F685-4791-97DA-41F78A35B4C0}" type="pres">
      <dgm:prSet presAssocID="{A22689D2-DE80-4D2C-80D2-D5A0538322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B036FA-AD2D-457C-9D36-3A44351EA4D2}" type="pres">
      <dgm:prSet presAssocID="{37D27455-E190-473E-8AC1-33178DDAE950}" presName="root" presStyleCnt="0"/>
      <dgm:spPr/>
    </dgm:pt>
    <dgm:pt modelId="{5A08C4B7-F7D8-46F5-B760-FA79E83D7220}" type="pres">
      <dgm:prSet presAssocID="{37D27455-E190-473E-8AC1-33178DDAE950}" presName="rootComposite" presStyleCnt="0"/>
      <dgm:spPr/>
    </dgm:pt>
    <dgm:pt modelId="{2970F0A2-0E58-4531-BFBC-0928632D813C}" type="pres">
      <dgm:prSet presAssocID="{37D27455-E190-473E-8AC1-33178DDAE950}" presName="rootText" presStyleLbl="node1" presStyleIdx="0" presStyleCnt="2"/>
      <dgm:spPr/>
    </dgm:pt>
    <dgm:pt modelId="{33E4DA24-98D4-463F-B7B4-D4B26E64FC68}" type="pres">
      <dgm:prSet presAssocID="{37D27455-E190-473E-8AC1-33178DDAE950}" presName="rootConnector" presStyleLbl="node1" presStyleIdx="0" presStyleCnt="2"/>
      <dgm:spPr/>
    </dgm:pt>
    <dgm:pt modelId="{452D2C32-4EC2-43E8-B1F1-CF300D9905F5}" type="pres">
      <dgm:prSet presAssocID="{37D27455-E190-473E-8AC1-33178DDAE950}" presName="childShape" presStyleCnt="0"/>
      <dgm:spPr/>
    </dgm:pt>
    <dgm:pt modelId="{2E1B86FD-C4A5-4FB2-B71F-ECBCDA20E729}" type="pres">
      <dgm:prSet presAssocID="{A852E05D-AFB2-45A5-ABC2-5289B732C9AB}" presName="Name13" presStyleLbl="parChTrans1D2" presStyleIdx="0" presStyleCnt="4"/>
      <dgm:spPr/>
    </dgm:pt>
    <dgm:pt modelId="{48C5F610-4BAF-48C7-879B-B302E2B48E8E}" type="pres">
      <dgm:prSet presAssocID="{D6D55FA1-93AB-4B49-9CE2-2E5296813073}" presName="childText" presStyleLbl="bgAcc1" presStyleIdx="0" presStyleCnt="4">
        <dgm:presLayoutVars>
          <dgm:bulletEnabled val="1"/>
        </dgm:presLayoutVars>
      </dgm:prSet>
      <dgm:spPr/>
    </dgm:pt>
    <dgm:pt modelId="{884D87A9-F24E-4153-9C7B-9F7D17A293A4}" type="pres">
      <dgm:prSet presAssocID="{D68FECAA-5DB7-43D4-862F-F18826FE91D4}" presName="Name13" presStyleLbl="parChTrans1D2" presStyleIdx="1" presStyleCnt="4"/>
      <dgm:spPr/>
    </dgm:pt>
    <dgm:pt modelId="{E03259F9-C091-44D1-8444-0E7A7D3C002F}" type="pres">
      <dgm:prSet presAssocID="{6A43BB26-6055-4654-9CF2-C7F0DDEB09B4}" presName="childText" presStyleLbl="bgAcc1" presStyleIdx="1" presStyleCnt="4">
        <dgm:presLayoutVars>
          <dgm:bulletEnabled val="1"/>
        </dgm:presLayoutVars>
      </dgm:prSet>
      <dgm:spPr/>
    </dgm:pt>
    <dgm:pt modelId="{E3F87FBC-91AA-4DA3-B525-A417B3E50FB5}" type="pres">
      <dgm:prSet presAssocID="{751E8F34-EF8F-4273-AF98-680A9AAD04D2}" presName="root" presStyleCnt="0"/>
      <dgm:spPr/>
    </dgm:pt>
    <dgm:pt modelId="{747453C5-C478-45F5-8512-9D98E785BF13}" type="pres">
      <dgm:prSet presAssocID="{751E8F34-EF8F-4273-AF98-680A9AAD04D2}" presName="rootComposite" presStyleCnt="0"/>
      <dgm:spPr/>
    </dgm:pt>
    <dgm:pt modelId="{E427B160-0395-4225-8796-FBAD4DC6459E}" type="pres">
      <dgm:prSet presAssocID="{751E8F34-EF8F-4273-AF98-680A9AAD04D2}" presName="rootText" presStyleLbl="node1" presStyleIdx="1" presStyleCnt="2"/>
      <dgm:spPr/>
    </dgm:pt>
    <dgm:pt modelId="{FBB9A28F-C139-4E8A-8D1D-F9355A5ED170}" type="pres">
      <dgm:prSet presAssocID="{751E8F34-EF8F-4273-AF98-680A9AAD04D2}" presName="rootConnector" presStyleLbl="node1" presStyleIdx="1" presStyleCnt="2"/>
      <dgm:spPr/>
    </dgm:pt>
    <dgm:pt modelId="{2A094D33-4D76-4AC8-9ADC-126ED7C4AFA0}" type="pres">
      <dgm:prSet presAssocID="{751E8F34-EF8F-4273-AF98-680A9AAD04D2}" presName="childShape" presStyleCnt="0"/>
      <dgm:spPr/>
    </dgm:pt>
    <dgm:pt modelId="{7EAF38BC-0A76-4F0A-BF2B-F11503014925}" type="pres">
      <dgm:prSet presAssocID="{D578DD14-5FB3-4999-B29A-7B2F2835A3A1}" presName="Name13" presStyleLbl="parChTrans1D2" presStyleIdx="2" presStyleCnt="4"/>
      <dgm:spPr/>
    </dgm:pt>
    <dgm:pt modelId="{47001E9E-FF90-46EA-8404-FD3995EC03BF}" type="pres">
      <dgm:prSet presAssocID="{A2F6EA57-A7C6-4028-976C-37D58C909679}" presName="childText" presStyleLbl="bgAcc1" presStyleIdx="2" presStyleCnt="4">
        <dgm:presLayoutVars>
          <dgm:bulletEnabled val="1"/>
        </dgm:presLayoutVars>
      </dgm:prSet>
      <dgm:spPr/>
    </dgm:pt>
    <dgm:pt modelId="{70C313E6-EC8F-482E-9824-B09BF1A9DF1E}" type="pres">
      <dgm:prSet presAssocID="{8F5B5432-78DE-408B-BDDB-FA17BFC84980}" presName="Name13" presStyleLbl="parChTrans1D2" presStyleIdx="3" presStyleCnt="4"/>
      <dgm:spPr/>
    </dgm:pt>
    <dgm:pt modelId="{A83A9AFA-EDA6-4551-8AC8-4A91752ADAA3}" type="pres">
      <dgm:prSet presAssocID="{28FEC346-3C2B-4D46-8AE2-2C029F1CB7E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36DDD0D-7ADC-49B4-BF95-08E1D5806A42}" type="presOf" srcId="{6A43BB26-6055-4654-9CF2-C7F0DDEB09B4}" destId="{E03259F9-C091-44D1-8444-0E7A7D3C002F}" srcOrd="0" destOrd="0" presId="urn:microsoft.com/office/officeart/2005/8/layout/hierarchy3"/>
    <dgm:cxn modelId="{CF976314-C4E4-4014-AE72-DA6EAD4F1DC4}" srcId="{751E8F34-EF8F-4273-AF98-680A9AAD04D2}" destId="{28FEC346-3C2B-4D46-8AE2-2C029F1CB7E6}" srcOrd="1" destOrd="0" parTransId="{8F5B5432-78DE-408B-BDDB-FA17BFC84980}" sibTransId="{02B8810F-FC4C-4CA0-BEC5-EA374A27CE93}"/>
    <dgm:cxn modelId="{059CEE38-E778-48B3-9EAD-6BF7C89088D5}" type="presOf" srcId="{751E8F34-EF8F-4273-AF98-680A9AAD04D2}" destId="{E427B160-0395-4225-8796-FBAD4DC6459E}" srcOrd="0" destOrd="0" presId="urn:microsoft.com/office/officeart/2005/8/layout/hierarchy3"/>
    <dgm:cxn modelId="{BB5A005B-4417-4E6C-BEBC-493F9E938CD5}" srcId="{A22689D2-DE80-4D2C-80D2-D5A053832207}" destId="{37D27455-E190-473E-8AC1-33178DDAE950}" srcOrd="0" destOrd="0" parTransId="{38EE51DC-423B-40D6-9318-C84EE1B7F558}" sibTransId="{3C90F99A-F437-440B-9A8A-B0F7F582FEA9}"/>
    <dgm:cxn modelId="{6C196865-7692-4A3E-B4D7-FE4FF96A72B4}" type="presOf" srcId="{D6D55FA1-93AB-4B49-9CE2-2E5296813073}" destId="{48C5F610-4BAF-48C7-879B-B302E2B48E8E}" srcOrd="0" destOrd="0" presId="urn:microsoft.com/office/officeart/2005/8/layout/hierarchy3"/>
    <dgm:cxn modelId="{E97F576A-EE3F-42DB-9525-7F0BD71B813B}" type="presOf" srcId="{28FEC346-3C2B-4D46-8AE2-2C029F1CB7E6}" destId="{A83A9AFA-EDA6-4551-8AC8-4A91752ADAA3}" srcOrd="0" destOrd="0" presId="urn:microsoft.com/office/officeart/2005/8/layout/hierarchy3"/>
    <dgm:cxn modelId="{232CE14B-D281-4CD0-92E6-0CD93C0E33B0}" type="presOf" srcId="{A852E05D-AFB2-45A5-ABC2-5289B732C9AB}" destId="{2E1B86FD-C4A5-4FB2-B71F-ECBCDA20E729}" srcOrd="0" destOrd="0" presId="urn:microsoft.com/office/officeart/2005/8/layout/hierarchy3"/>
    <dgm:cxn modelId="{3338DC57-B0CD-4E2C-B8F2-4B9A81B70F15}" type="presOf" srcId="{37D27455-E190-473E-8AC1-33178DDAE950}" destId="{33E4DA24-98D4-463F-B7B4-D4B26E64FC68}" srcOrd="1" destOrd="0" presId="urn:microsoft.com/office/officeart/2005/8/layout/hierarchy3"/>
    <dgm:cxn modelId="{F5A0A17B-3094-4ADF-8C2D-D3E4C8383775}" type="presOf" srcId="{751E8F34-EF8F-4273-AF98-680A9AAD04D2}" destId="{FBB9A28F-C139-4E8A-8D1D-F9355A5ED170}" srcOrd="1" destOrd="0" presId="urn:microsoft.com/office/officeart/2005/8/layout/hierarchy3"/>
    <dgm:cxn modelId="{6998B282-70B9-4B41-85E1-98DC4FFFF287}" srcId="{751E8F34-EF8F-4273-AF98-680A9AAD04D2}" destId="{A2F6EA57-A7C6-4028-976C-37D58C909679}" srcOrd="0" destOrd="0" parTransId="{D578DD14-5FB3-4999-B29A-7B2F2835A3A1}" sibTransId="{E4A39543-04B4-4480-843C-430736C5FFDF}"/>
    <dgm:cxn modelId="{11997888-43A6-4CAB-A229-0AF6DA357B01}" type="presOf" srcId="{8F5B5432-78DE-408B-BDDB-FA17BFC84980}" destId="{70C313E6-EC8F-482E-9824-B09BF1A9DF1E}" srcOrd="0" destOrd="0" presId="urn:microsoft.com/office/officeart/2005/8/layout/hierarchy3"/>
    <dgm:cxn modelId="{D5C56C99-EC0B-42AE-B10D-868853F90F0D}" type="presOf" srcId="{D578DD14-5FB3-4999-B29A-7B2F2835A3A1}" destId="{7EAF38BC-0A76-4F0A-BF2B-F11503014925}" srcOrd="0" destOrd="0" presId="urn:microsoft.com/office/officeart/2005/8/layout/hierarchy3"/>
    <dgm:cxn modelId="{C3B8ADAD-4E8E-483B-8E6F-1EB5FA637C17}" srcId="{37D27455-E190-473E-8AC1-33178DDAE950}" destId="{6A43BB26-6055-4654-9CF2-C7F0DDEB09B4}" srcOrd="1" destOrd="0" parTransId="{D68FECAA-5DB7-43D4-862F-F18826FE91D4}" sibTransId="{4DA6641D-2D3A-4126-8465-952D4F6CE0C9}"/>
    <dgm:cxn modelId="{1CCF4AB4-CD68-42EC-9144-20CC3228D677}" type="presOf" srcId="{D68FECAA-5DB7-43D4-862F-F18826FE91D4}" destId="{884D87A9-F24E-4153-9C7B-9F7D17A293A4}" srcOrd="0" destOrd="0" presId="urn:microsoft.com/office/officeart/2005/8/layout/hierarchy3"/>
    <dgm:cxn modelId="{7B8886BA-CFEB-42E7-BA48-094448CF4E18}" type="presOf" srcId="{A22689D2-DE80-4D2C-80D2-D5A053832207}" destId="{D467E6E2-F685-4791-97DA-41F78A35B4C0}" srcOrd="0" destOrd="0" presId="urn:microsoft.com/office/officeart/2005/8/layout/hierarchy3"/>
    <dgm:cxn modelId="{5DE130CA-E57E-4BD4-9BE2-E279E6906553}" srcId="{37D27455-E190-473E-8AC1-33178DDAE950}" destId="{D6D55FA1-93AB-4B49-9CE2-2E5296813073}" srcOrd="0" destOrd="0" parTransId="{A852E05D-AFB2-45A5-ABC2-5289B732C9AB}" sibTransId="{581CD827-A7E9-4349-B9C3-3A125E3CED6C}"/>
    <dgm:cxn modelId="{B567EBDF-080A-437F-83AA-779D9F5BD931}" type="presOf" srcId="{37D27455-E190-473E-8AC1-33178DDAE950}" destId="{2970F0A2-0E58-4531-BFBC-0928632D813C}" srcOrd="0" destOrd="0" presId="urn:microsoft.com/office/officeart/2005/8/layout/hierarchy3"/>
    <dgm:cxn modelId="{AB71EDE2-7F27-4FC4-B05C-217C795CF0ED}" type="presOf" srcId="{A2F6EA57-A7C6-4028-976C-37D58C909679}" destId="{47001E9E-FF90-46EA-8404-FD3995EC03BF}" srcOrd="0" destOrd="0" presId="urn:microsoft.com/office/officeart/2005/8/layout/hierarchy3"/>
    <dgm:cxn modelId="{F851E1EE-5D9E-4227-8C01-5E45D76BA378}" srcId="{A22689D2-DE80-4D2C-80D2-D5A053832207}" destId="{751E8F34-EF8F-4273-AF98-680A9AAD04D2}" srcOrd="1" destOrd="0" parTransId="{85A167DE-953A-4962-B91A-9A51F21BD152}" sibTransId="{76C535BB-5177-466F-B539-9135011874F9}"/>
    <dgm:cxn modelId="{E8905694-9045-414A-8580-ED6E5F61D45F}" type="presParOf" srcId="{D467E6E2-F685-4791-97DA-41F78A35B4C0}" destId="{1AB036FA-AD2D-457C-9D36-3A44351EA4D2}" srcOrd="0" destOrd="0" presId="urn:microsoft.com/office/officeart/2005/8/layout/hierarchy3"/>
    <dgm:cxn modelId="{A040279A-1673-4B16-A9C2-B5A00C7B14CD}" type="presParOf" srcId="{1AB036FA-AD2D-457C-9D36-3A44351EA4D2}" destId="{5A08C4B7-F7D8-46F5-B760-FA79E83D7220}" srcOrd="0" destOrd="0" presId="urn:microsoft.com/office/officeart/2005/8/layout/hierarchy3"/>
    <dgm:cxn modelId="{19B36F24-E6C6-47FE-AB49-BDC2A3BD0717}" type="presParOf" srcId="{5A08C4B7-F7D8-46F5-B760-FA79E83D7220}" destId="{2970F0A2-0E58-4531-BFBC-0928632D813C}" srcOrd="0" destOrd="0" presId="urn:microsoft.com/office/officeart/2005/8/layout/hierarchy3"/>
    <dgm:cxn modelId="{0A3395B9-BFAC-4EC0-B33B-9BE5EE7DEC76}" type="presParOf" srcId="{5A08C4B7-F7D8-46F5-B760-FA79E83D7220}" destId="{33E4DA24-98D4-463F-B7B4-D4B26E64FC68}" srcOrd="1" destOrd="0" presId="urn:microsoft.com/office/officeart/2005/8/layout/hierarchy3"/>
    <dgm:cxn modelId="{17E4FBF4-0E93-4D1F-8DF6-073D432AD437}" type="presParOf" srcId="{1AB036FA-AD2D-457C-9D36-3A44351EA4D2}" destId="{452D2C32-4EC2-43E8-B1F1-CF300D9905F5}" srcOrd="1" destOrd="0" presId="urn:microsoft.com/office/officeart/2005/8/layout/hierarchy3"/>
    <dgm:cxn modelId="{6967F43F-99BE-44B1-8EF2-802B8A8E6D8C}" type="presParOf" srcId="{452D2C32-4EC2-43E8-B1F1-CF300D9905F5}" destId="{2E1B86FD-C4A5-4FB2-B71F-ECBCDA20E729}" srcOrd="0" destOrd="0" presId="urn:microsoft.com/office/officeart/2005/8/layout/hierarchy3"/>
    <dgm:cxn modelId="{5F599A98-D8BC-4AD6-8342-0BC7AA40BA2A}" type="presParOf" srcId="{452D2C32-4EC2-43E8-B1F1-CF300D9905F5}" destId="{48C5F610-4BAF-48C7-879B-B302E2B48E8E}" srcOrd="1" destOrd="0" presId="urn:microsoft.com/office/officeart/2005/8/layout/hierarchy3"/>
    <dgm:cxn modelId="{99FE26D1-ED2E-4559-9583-3DAB9B6745B1}" type="presParOf" srcId="{452D2C32-4EC2-43E8-B1F1-CF300D9905F5}" destId="{884D87A9-F24E-4153-9C7B-9F7D17A293A4}" srcOrd="2" destOrd="0" presId="urn:microsoft.com/office/officeart/2005/8/layout/hierarchy3"/>
    <dgm:cxn modelId="{6CD580E6-5AB8-4205-A3AC-7915D87B8D4C}" type="presParOf" srcId="{452D2C32-4EC2-43E8-B1F1-CF300D9905F5}" destId="{E03259F9-C091-44D1-8444-0E7A7D3C002F}" srcOrd="3" destOrd="0" presId="urn:microsoft.com/office/officeart/2005/8/layout/hierarchy3"/>
    <dgm:cxn modelId="{9B4AB72F-4DF8-4478-8B6D-5B5806A855CC}" type="presParOf" srcId="{D467E6E2-F685-4791-97DA-41F78A35B4C0}" destId="{E3F87FBC-91AA-4DA3-B525-A417B3E50FB5}" srcOrd="1" destOrd="0" presId="urn:microsoft.com/office/officeart/2005/8/layout/hierarchy3"/>
    <dgm:cxn modelId="{B280247A-E0C4-492E-8B51-6AEB251D827C}" type="presParOf" srcId="{E3F87FBC-91AA-4DA3-B525-A417B3E50FB5}" destId="{747453C5-C478-45F5-8512-9D98E785BF13}" srcOrd="0" destOrd="0" presId="urn:microsoft.com/office/officeart/2005/8/layout/hierarchy3"/>
    <dgm:cxn modelId="{06C2C379-228A-4EB6-949B-F1EDEE50B1FF}" type="presParOf" srcId="{747453C5-C478-45F5-8512-9D98E785BF13}" destId="{E427B160-0395-4225-8796-FBAD4DC6459E}" srcOrd="0" destOrd="0" presId="urn:microsoft.com/office/officeart/2005/8/layout/hierarchy3"/>
    <dgm:cxn modelId="{819D9838-3E80-4DE0-9C2B-88CE5282FCFA}" type="presParOf" srcId="{747453C5-C478-45F5-8512-9D98E785BF13}" destId="{FBB9A28F-C139-4E8A-8D1D-F9355A5ED170}" srcOrd="1" destOrd="0" presId="urn:microsoft.com/office/officeart/2005/8/layout/hierarchy3"/>
    <dgm:cxn modelId="{0CB568C5-A2FF-4E3C-99F0-5E0AB999B624}" type="presParOf" srcId="{E3F87FBC-91AA-4DA3-B525-A417B3E50FB5}" destId="{2A094D33-4D76-4AC8-9ADC-126ED7C4AFA0}" srcOrd="1" destOrd="0" presId="urn:microsoft.com/office/officeart/2005/8/layout/hierarchy3"/>
    <dgm:cxn modelId="{967CB898-5363-481E-BB7A-428E9568CD60}" type="presParOf" srcId="{2A094D33-4D76-4AC8-9ADC-126ED7C4AFA0}" destId="{7EAF38BC-0A76-4F0A-BF2B-F11503014925}" srcOrd="0" destOrd="0" presId="urn:microsoft.com/office/officeart/2005/8/layout/hierarchy3"/>
    <dgm:cxn modelId="{85CA44D1-141C-4DC4-A812-79C1F036D660}" type="presParOf" srcId="{2A094D33-4D76-4AC8-9ADC-126ED7C4AFA0}" destId="{47001E9E-FF90-46EA-8404-FD3995EC03BF}" srcOrd="1" destOrd="0" presId="urn:microsoft.com/office/officeart/2005/8/layout/hierarchy3"/>
    <dgm:cxn modelId="{191A437C-A77C-4E30-A4BD-5F0B7AC71EFE}" type="presParOf" srcId="{2A094D33-4D76-4AC8-9ADC-126ED7C4AFA0}" destId="{70C313E6-EC8F-482E-9824-B09BF1A9DF1E}" srcOrd="2" destOrd="0" presId="urn:microsoft.com/office/officeart/2005/8/layout/hierarchy3"/>
    <dgm:cxn modelId="{24D6C9DD-7038-4296-ABEB-E280E51103F6}" type="presParOf" srcId="{2A094D33-4D76-4AC8-9ADC-126ED7C4AFA0}" destId="{A83A9AFA-EDA6-4551-8AC8-4A91752ADA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CF1399-804C-4149-94F7-9ED7F59C62F1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D1A131-5F16-4D22-8D71-041672D8F4CF}">
      <dgm:prSet phldrT="[Texto]"/>
      <dgm:spPr/>
      <dgm:t>
        <a:bodyPr/>
        <a:lstStyle/>
        <a:p>
          <a:endParaRPr lang="es-ES" dirty="0"/>
        </a:p>
      </dgm:t>
    </dgm:pt>
    <dgm:pt modelId="{DCC09489-E4DF-45EF-ACAF-3DC64902FCF9}" type="parTrans" cxnId="{3F0F4EE8-F3FC-445D-AD94-204EFBD9EE76}">
      <dgm:prSet/>
      <dgm:spPr/>
      <dgm:t>
        <a:bodyPr/>
        <a:lstStyle/>
        <a:p>
          <a:endParaRPr lang="es-ES"/>
        </a:p>
      </dgm:t>
    </dgm:pt>
    <dgm:pt modelId="{E32EA202-DA7C-4A87-B305-CC79B7D45D2F}" type="sibTrans" cxnId="{3F0F4EE8-F3FC-445D-AD94-204EFBD9EE76}">
      <dgm:prSet/>
      <dgm:spPr/>
      <dgm:t>
        <a:bodyPr/>
        <a:lstStyle/>
        <a:p>
          <a:endParaRPr lang="es-ES"/>
        </a:p>
      </dgm:t>
    </dgm:pt>
    <dgm:pt modelId="{6CA25951-64BC-4937-B109-FED81074A524}">
      <dgm:prSet phldrT="[Texto]" custT="1"/>
      <dgm:spPr/>
      <dgm:t>
        <a:bodyPr/>
        <a:lstStyle/>
        <a:p>
          <a:r>
            <a:rPr lang="es-ES" sz="1800" dirty="0"/>
            <a:t>Capacidad legal</a:t>
          </a:r>
        </a:p>
      </dgm:t>
    </dgm:pt>
    <dgm:pt modelId="{5FC9ACAD-5690-4D17-BD9A-CDA8EDCFD060}" type="parTrans" cxnId="{9891D4C9-4D3C-4EC1-9BC0-DA380DAC4539}">
      <dgm:prSet/>
      <dgm:spPr/>
      <dgm:t>
        <a:bodyPr/>
        <a:lstStyle/>
        <a:p>
          <a:endParaRPr lang="es-ES"/>
        </a:p>
      </dgm:t>
    </dgm:pt>
    <dgm:pt modelId="{3D464694-15EB-409D-BFF6-A92016D3E1B1}" type="sibTrans" cxnId="{9891D4C9-4D3C-4EC1-9BC0-DA380DAC4539}">
      <dgm:prSet/>
      <dgm:spPr/>
      <dgm:t>
        <a:bodyPr/>
        <a:lstStyle/>
        <a:p>
          <a:endParaRPr lang="es-ES"/>
        </a:p>
      </dgm:t>
    </dgm:pt>
    <dgm:pt modelId="{5FBE8359-6478-49FB-A0F2-0E52F6B11980}">
      <dgm:prSet phldrT="[Texto]"/>
      <dgm:spPr/>
      <dgm:t>
        <a:bodyPr/>
        <a:lstStyle/>
        <a:p>
          <a:r>
            <a:rPr lang="es-ES" dirty="0"/>
            <a:t>     </a:t>
          </a:r>
        </a:p>
      </dgm:t>
    </dgm:pt>
    <dgm:pt modelId="{A050824C-4319-459E-8976-EC2F833B8492}" type="parTrans" cxnId="{F16B9BEF-F3C0-43C5-9AB5-3FED32680583}">
      <dgm:prSet/>
      <dgm:spPr/>
      <dgm:t>
        <a:bodyPr/>
        <a:lstStyle/>
        <a:p>
          <a:endParaRPr lang="es-ES"/>
        </a:p>
      </dgm:t>
    </dgm:pt>
    <dgm:pt modelId="{F37B86AB-9B7B-42A8-BAD2-B879CAABA5C3}" type="sibTrans" cxnId="{F16B9BEF-F3C0-43C5-9AB5-3FED32680583}">
      <dgm:prSet/>
      <dgm:spPr/>
      <dgm:t>
        <a:bodyPr/>
        <a:lstStyle/>
        <a:p>
          <a:endParaRPr lang="es-ES"/>
        </a:p>
      </dgm:t>
    </dgm:pt>
    <dgm:pt modelId="{467C0858-D47F-4F5C-876F-79A2349CF71F}">
      <dgm:prSet phldrT="[Texto]" custT="1"/>
      <dgm:spPr/>
      <dgm:t>
        <a:bodyPr/>
        <a:lstStyle/>
        <a:p>
          <a:r>
            <a:rPr lang="es-ES" sz="1800" dirty="0"/>
            <a:t>Capacidad técnica y profesional </a:t>
          </a:r>
        </a:p>
      </dgm:t>
    </dgm:pt>
    <dgm:pt modelId="{DAD44BA9-360C-4AFA-B482-5D9F042AA03B}" type="parTrans" cxnId="{CF0B2DD5-3676-496E-8029-797B7D075E30}">
      <dgm:prSet/>
      <dgm:spPr/>
      <dgm:t>
        <a:bodyPr/>
        <a:lstStyle/>
        <a:p>
          <a:endParaRPr lang="es-ES"/>
        </a:p>
      </dgm:t>
    </dgm:pt>
    <dgm:pt modelId="{238F412D-B8DE-4BBF-8F86-984FFAAB381D}" type="sibTrans" cxnId="{CF0B2DD5-3676-496E-8029-797B7D075E30}">
      <dgm:prSet/>
      <dgm:spPr/>
      <dgm:t>
        <a:bodyPr/>
        <a:lstStyle/>
        <a:p>
          <a:endParaRPr lang="es-ES"/>
        </a:p>
      </dgm:t>
    </dgm:pt>
    <dgm:pt modelId="{A0E43E38-C5BF-4597-B651-0D429DB7A624}">
      <dgm:prSet phldrT="[Texto]"/>
      <dgm:spPr/>
      <dgm:t>
        <a:bodyPr/>
        <a:lstStyle/>
        <a:p>
          <a:r>
            <a:rPr lang="es-ES" dirty="0"/>
            <a:t>  </a:t>
          </a:r>
        </a:p>
      </dgm:t>
    </dgm:pt>
    <dgm:pt modelId="{3E9AD064-B2C4-4AAC-BE6B-8120F2A6ABE7}" type="parTrans" cxnId="{364E1F56-49CE-4701-8EFC-4B8B9392087B}">
      <dgm:prSet/>
      <dgm:spPr/>
      <dgm:t>
        <a:bodyPr/>
        <a:lstStyle/>
        <a:p>
          <a:endParaRPr lang="es-ES"/>
        </a:p>
      </dgm:t>
    </dgm:pt>
    <dgm:pt modelId="{009533CA-41CD-415F-91C5-73C2EC5CABDA}" type="sibTrans" cxnId="{364E1F56-49CE-4701-8EFC-4B8B9392087B}">
      <dgm:prSet/>
      <dgm:spPr/>
      <dgm:t>
        <a:bodyPr/>
        <a:lstStyle/>
        <a:p>
          <a:endParaRPr lang="es-ES"/>
        </a:p>
      </dgm:t>
    </dgm:pt>
    <dgm:pt modelId="{37F9D788-5804-4EE4-8D8A-E783B87C4214}">
      <dgm:prSet phldrT="[Texto]" custT="1"/>
      <dgm:spPr/>
      <dgm:t>
        <a:bodyPr/>
        <a:lstStyle/>
        <a:p>
          <a:r>
            <a:rPr lang="es-ES" sz="1800" dirty="0"/>
            <a:t>Experiencia del postor</a:t>
          </a:r>
        </a:p>
      </dgm:t>
    </dgm:pt>
    <dgm:pt modelId="{27EE2BED-DD57-4EE8-9F73-716E28E503B2}" type="parTrans" cxnId="{BF52C319-6E97-4562-BC07-C69743F585DE}">
      <dgm:prSet/>
      <dgm:spPr/>
      <dgm:t>
        <a:bodyPr/>
        <a:lstStyle/>
        <a:p>
          <a:endParaRPr lang="es-ES"/>
        </a:p>
      </dgm:t>
    </dgm:pt>
    <dgm:pt modelId="{1CDDD856-AB4C-4430-803C-5CE68BCBB89C}" type="sibTrans" cxnId="{BF52C319-6E97-4562-BC07-C69743F585DE}">
      <dgm:prSet/>
      <dgm:spPr/>
      <dgm:t>
        <a:bodyPr/>
        <a:lstStyle/>
        <a:p>
          <a:endParaRPr lang="es-ES"/>
        </a:p>
      </dgm:t>
    </dgm:pt>
    <dgm:pt modelId="{03D963BD-F948-4DD9-AD06-F071CC6024A4}">
      <dgm:prSet phldrT="[Texto]" custT="1"/>
      <dgm:spPr/>
      <dgm:t>
        <a:bodyPr/>
        <a:lstStyle/>
        <a:p>
          <a:pPr algn="l"/>
          <a:r>
            <a:rPr lang="es-ES" sz="1800" dirty="0"/>
            <a:t>Solvencia  Económica</a:t>
          </a:r>
        </a:p>
      </dgm:t>
    </dgm:pt>
    <dgm:pt modelId="{05A2DDE6-0953-4C2D-8FF1-6C5DE0D159AF}" type="parTrans" cxnId="{08FF985D-D26B-4FAA-A871-64365F92C6F0}">
      <dgm:prSet/>
      <dgm:spPr/>
      <dgm:t>
        <a:bodyPr/>
        <a:lstStyle/>
        <a:p>
          <a:endParaRPr lang="es-PE"/>
        </a:p>
      </dgm:t>
    </dgm:pt>
    <dgm:pt modelId="{9E0BFB3A-D03D-48F9-9324-FECC7B54C2D5}" type="sibTrans" cxnId="{08FF985D-D26B-4FAA-A871-64365F92C6F0}">
      <dgm:prSet/>
      <dgm:spPr/>
      <dgm:t>
        <a:bodyPr/>
        <a:lstStyle/>
        <a:p>
          <a:endParaRPr lang="es-PE"/>
        </a:p>
      </dgm:t>
    </dgm:pt>
    <dgm:pt modelId="{1A505D5E-E351-4CCE-9FE5-7C8567726604}" type="pres">
      <dgm:prSet presAssocID="{2ACF1399-804C-4149-94F7-9ED7F59C62F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04C601E-53E1-4085-AEAD-BFF7E4F7ACAD}" type="pres">
      <dgm:prSet presAssocID="{2BD1A131-5F16-4D22-8D71-041672D8F4CF}" presName="ParentComposite" presStyleCnt="0"/>
      <dgm:spPr/>
    </dgm:pt>
    <dgm:pt modelId="{7FBB4959-3D55-4D3E-B608-8EF1700EEC53}" type="pres">
      <dgm:prSet presAssocID="{2BD1A131-5F16-4D22-8D71-041672D8F4CF}" presName="Chord" presStyleLbl="bgShp" presStyleIdx="0" presStyleCnt="4" custLinFactNeighborX="10319" custLinFactNeighborY="9449"/>
      <dgm:spPr/>
    </dgm:pt>
    <dgm:pt modelId="{B3737B5E-ADE4-4493-8F2D-855E44A8C49B}" type="pres">
      <dgm:prSet presAssocID="{2BD1A131-5F16-4D22-8D71-041672D8F4CF}" presName="Pie" presStyleLbl="alignNode1" presStyleIdx="0" presStyleCnt="4" custLinFactNeighborX="6957" custLinFactNeighborY="20024"/>
      <dgm:spPr/>
    </dgm:pt>
    <dgm:pt modelId="{F9A65A75-FB73-46EF-8E32-60EDBE955762}" type="pres">
      <dgm:prSet presAssocID="{2BD1A131-5F16-4D22-8D71-041672D8F4CF}" presName="Parent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41EF9019-649F-4087-A693-D2F05E98E35F}" type="pres">
      <dgm:prSet presAssocID="{3D464694-15EB-409D-BFF6-A92016D3E1B1}" presName="negSibTrans" presStyleCnt="0"/>
      <dgm:spPr/>
    </dgm:pt>
    <dgm:pt modelId="{A030A58E-5D55-4049-94B4-D1D67F99BD4F}" type="pres">
      <dgm:prSet presAssocID="{2BD1A131-5F16-4D22-8D71-041672D8F4CF}" presName="composite" presStyleCnt="0"/>
      <dgm:spPr/>
    </dgm:pt>
    <dgm:pt modelId="{E1EA517F-58B2-4241-8545-90203468D35B}" type="pres">
      <dgm:prSet presAssocID="{2BD1A131-5F16-4D22-8D71-041672D8F4CF}" presName="Child" presStyleLbl="revTx" presStyleIdx="1" presStyleCnt="7" custFlipVert="0" custScaleX="87726" custScaleY="59681" custLinFactNeighborX="782" custLinFactNeighborY="-18020">
        <dgm:presLayoutVars>
          <dgm:chMax val="0"/>
          <dgm:chPref val="0"/>
          <dgm:bulletEnabled val="1"/>
        </dgm:presLayoutVars>
      </dgm:prSet>
      <dgm:spPr/>
    </dgm:pt>
    <dgm:pt modelId="{8D5331B0-FB82-40A2-91CC-84516748883B}" type="pres">
      <dgm:prSet presAssocID="{E32EA202-DA7C-4A87-B305-CC79B7D45D2F}" presName="sibTrans" presStyleCnt="0"/>
      <dgm:spPr/>
    </dgm:pt>
    <dgm:pt modelId="{D7667E7E-7371-45F9-B656-6E22649BCC3C}" type="pres">
      <dgm:prSet presAssocID="{5FBE8359-6478-49FB-A0F2-0E52F6B11980}" presName="ParentComposite" presStyleCnt="0"/>
      <dgm:spPr/>
    </dgm:pt>
    <dgm:pt modelId="{F2998FF8-AC1D-4D94-8703-9E032490194E}" type="pres">
      <dgm:prSet presAssocID="{5FBE8359-6478-49FB-A0F2-0E52F6B11980}" presName="Chord" presStyleLbl="bgShp" presStyleIdx="1" presStyleCnt="4" custLinFactNeighborX="-26903" custLinFactNeighborY="3270"/>
      <dgm:spPr/>
    </dgm:pt>
    <dgm:pt modelId="{969FF508-EC04-422C-977D-FE1B29EDB041}" type="pres">
      <dgm:prSet presAssocID="{5FBE8359-6478-49FB-A0F2-0E52F6B11980}" presName="Pie" presStyleLbl="alignNode1" presStyleIdx="1" presStyleCnt="4" custLinFactNeighborX="-35388" custLinFactNeighborY="12300"/>
      <dgm:spPr/>
    </dgm:pt>
    <dgm:pt modelId="{E05456D9-C869-4A3E-808D-3BF8B9AD2943}" type="pres">
      <dgm:prSet presAssocID="{5FBE8359-6478-49FB-A0F2-0E52F6B11980}" presName="Parent" presStyleLbl="revTx" presStyleIdx="2" presStyleCnt="7" custScaleY="80050">
        <dgm:presLayoutVars>
          <dgm:chMax val="1"/>
          <dgm:chPref val="1"/>
          <dgm:bulletEnabled val="1"/>
        </dgm:presLayoutVars>
      </dgm:prSet>
      <dgm:spPr/>
    </dgm:pt>
    <dgm:pt modelId="{286C5EB1-AF2D-4A06-8461-6C0655767208}" type="pres">
      <dgm:prSet presAssocID="{238F412D-B8DE-4BBF-8F86-984FFAAB381D}" presName="negSibTrans" presStyleCnt="0"/>
      <dgm:spPr/>
    </dgm:pt>
    <dgm:pt modelId="{E72C1370-0416-49D9-9662-860B974FB459}" type="pres">
      <dgm:prSet presAssocID="{5FBE8359-6478-49FB-A0F2-0E52F6B11980}" presName="composite" presStyleCnt="0"/>
      <dgm:spPr/>
    </dgm:pt>
    <dgm:pt modelId="{3D5534FC-B79C-449B-A8D6-46268AC9B899}" type="pres">
      <dgm:prSet presAssocID="{5FBE8359-6478-49FB-A0F2-0E52F6B11980}" presName="Child" presStyleLbl="revTx" presStyleIdx="3" presStyleCnt="7" custScaleX="102216" custScaleY="42467" custLinFactNeighborX="-5716" custLinFactNeighborY="-27558">
        <dgm:presLayoutVars>
          <dgm:chMax val="0"/>
          <dgm:chPref val="0"/>
          <dgm:bulletEnabled val="1"/>
        </dgm:presLayoutVars>
      </dgm:prSet>
      <dgm:spPr/>
    </dgm:pt>
    <dgm:pt modelId="{876EEECA-6911-492E-A713-9E5045B453C3}" type="pres">
      <dgm:prSet presAssocID="{F37B86AB-9B7B-42A8-BAD2-B879CAABA5C3}" presName="sibTrans" presStyleCnt="0"/>
      <dgm:spPr/>
    </dgm:pt>
    <dgm:pt modelId="{C2BC9C3D-4123-4176-B022-E7B88D5CC236}" type="pres">
      <dgm:prSet presAssocID="{A0E43E38-C5BF-4597-B651-0D429DB7A624}" presName="ParentComposite" presStyleCnt="0"/>
      <dgm:spPr/>
    </dgm:pt>
    <dgm:pt modelId="{8DA40A8F-ADBF-470F-B90C-AD8B963067AE}" type="pres">
      <dgm:prSet presAssocID="{A0E43E38-C5BF-4597-B651-0D429DB7A624}" presName="Chord" presStyleLbl="bgShp" presStyleIdx="2" presStyleCnt="4" custLinFactNeighborX="-56048" custLinFactNeighborY="22965"/>
      <dgm:spPr/>
    </dgm:pt>
    <dgm:pt modelId="{18743A41-9BC4-477D-AFD1-67C21D6FE990}" type="pres">
      <dgm:prSet presAssocID="{A0E43E38-C5BF-4597-B651-0D429DB7A624}" presName="Pie" presStyleLbl="alignNode1" presStyleIdx="2" presStyleCnt="4" custLinFactNeighborX="-68090" custLinFactNeighborY="29584"/>
      <dgm:spPr/>
    </dgm:pt>
    <dgm:pt modelId="{84007CD8-2A35-4941-BFBA-036803DE27BC}" type="pres">
      <dgm:prSet presAssocID="{A0E43E38-C5BF-4597-B651-0D429DB7A624}" presName="Parent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D03770F7-626C-418F-ADAA-F3EEB1362943}" type="pres">
      <dgm:prSet presAssocID="{1CDDD856-AB4C-4430-803C-5CE68BCBB89C}" presName="negSibTrans" presStyleCnt="0"/>
      <dgm:spPr/>
    </dgm:pt>
    <dgm:pt modelId="{0C34AEF0-230B-41F9-971C-F6DC14E8C93F}" type="pres">
      <dgm:prSet presAssocID="{A0E43E38-C5BF-4597-B651-0D429DB7A624}" presName="composite" presStyleCnt="0"/>
      <dgm:spPr/>
    </dgm:pt>
    <dgm:pt modelId="{FECF831D-5DD4-4E9B-A693-2412AC441669}" type="pres">
      <dgm:prSet presAssocID="{A0E43E38-C5BF-4597-B651-0D429DB7A624}" presName="Child" presStyleLbl="revTx" presStyleIdx="5" presStyleCnt="7" custScaleX="153687" custScaleY="45680" custLinFactNeighborX="-21162" custLinFactNeighborY="-21376">
        <dgm:presLayoutVars>
          <dgm:chMax val="0"/>
          <dgm:chPref val="0"/>
          <dgm:bulletEnabled val="1"/>
        </dgm:presLayoutVars>
      </dgm:prSet>
      <dgm:spPr/>
    </dgm:pt>
    <dgm:pt modelId="{B2518176-40FE-47A9-9510-1F623E201CA3}" type="pres">
      <dgm:prSet presAssocID="{009533CA-41CD-415F-91C5-73C2EC5CABDA}" presName="sibTrans" presStyleCnt="0"/>
      <dgm:spPr/>
    </dgm:pt>
    <dgm:pt modelId="{C2266C6E-22BE-4011-B8BA-95CE10949074}" type="pres">
      <dgm:prSet presAssocID="{03D963BD-F948-4DD9-AD06-F071CC6024A4}" presName="ParentComposite" presStyleCnt="0"/>
      <dgm:spPr/>
    </dgm:pt>
    <dgm:pt modelId="{0CC4F8A3-B522-40ED-978A-8F2D137ABBA2}" type="pres">
      <dgm:prSet presAssocID="{03D963BD-F948-4DD9-AD06-F071CC6024A4}" presName="Chord" presStyleLbl="bgShp" presStyleIdx="3" presStyleCnt="4" custLinFactX="-72030" custLinFactNeighborX="-100000" custLinFactNeighborY="-13793"/>
      <dgm:spPr/>
    </dgm:pt>
    <dgm:pt modelId="{53B4358A-3AA1-48B0-92E4-EC25F734DB9E}" type="pres">
      <dgm:prSet presAssocID="{03D963BD-F948-4DD9-AD06-F071CC6024A4}" presName="Pie" presStyleLbl="alignNode1" presStyleIdx="3" presStyleCnt="4" custLinFactX="-100000" custLinFactNeighborX="-113974" custLinFactNeighborY="-15759"/>
      <dgm:spPr/>
    </dgm:pt>
    <dgm:pt modelId="{02D207CB-10A6-47B3-B9C8-C7EF39C67B07}" type="pres">
      <dgm:prSet presAssocID="{03D963BD-F948-4DD9-AD06-F071CC6024A4}" presName="Parent" presStyleLbl="revTx" presStyleIdx="6" presStyleCnt="7" custAng="5400000" custScaleX="146789" custScaleY="65044" custLinFactNeighborX="-43973" custLinFactNeighborY="-79879">
        <dgm:presLayoutVars>
          <dgm:chMax val="1"/>
          <dgm:chPref val="1"/>
          <dgm:bulletEnabled val="1"/>
        </dgm:presLayoutVars>
      </dgm:prSet>
      <dgm:spPr/>
    </dgm:pt>
  </dgm:ptLst>
  <dgm:cxnLst>
    <dgm:cxn modelId="{44FE3F03-E442-49CF-990B-DBC42A93DCAC}" type="presOf" srcId="{467C0858-D47F-4F5C-876F-79A2349CF71F}" destId="{3D5534FC-B79C-449B-A8D6-46268AC9B899}" srcOrd="0" destOrd="0" presId="urn:microsoft.com/office/officeart/2009/3/layout/PieProcess"/>
    <dgm:cxn modelId="{BF52C319-6E97-4562-BC07-C69743F585DE}" srcId="{A0E43E38-C5BF-4597-B651-0D429DB7A624}" destId="{37F9D788-5804-4EE4-8D8A-E783B87C4214}" srcOrd="0" destOrd="0" parTransId="{27EE2BED-DD57-4EE8-9F73-716E28E503B2}" sibTransId="{1CDDD856-AB4C-4430-803C-5CE68BCBB89C}"/>
    <dgm:cxn modelId="{B4A4E621-0517-443F-AAB3-1BD476F8E0BE}" type="presOf" srcId="{2BD1A131-5F16-4D22-8D71-041672D8F4CF}" destId="{F9A65A75-FB73-46EF-8E32-60EDBE955762}" srcOrd="0" destOrd="0" presId="urn:microsoft.com/office/officeart/2009/3/layout/PieProcess"/>
    <dgm:cxn modelId="{6510FB29-BE56-4D6D-AC07-AF5124C14DE3}" type="presOf" srcId="{A0E43E38-C5BF-4597-B651-0D429DB7A624}" destId="{84007CD8-2A35-4941-BFBA-036803DE27BC}" srcOrd="0" destOrd="0" presId="urn:microsoft.com/office/officeart/2009/3/layout/PieProcess"/>
    <dgm:cxn modelId="{08FF985D-D26B-4FAA-A871-64365F92C6F0}" srcId="{2ACF1399-804C-4149-94F7-9ED7F59C62F1}" destId="{03D963BD-F948-4DD9-AD06-F071CC6024A4}" srcOrd="3" destOrd="0" parTransId="{05A2DDE6-0953-4C2D-8FF1-6C5DE0D159AF}" sibTransId="{9E0BFB3A-D03D-48F9-9324-FECC7B54C2D5}"/>
    <dgm:cxn modelId="{1E059E6E-D97B-41F2-82EB-2B39C5F52E98}" type="presOf" srcId="{03D963BD-F948-4DD9-AD06-F071CC6024A4}" destId="{02D207CB-10A6-47B3-B9C8-C7EF39C67B07}" srcOrd="0" destOrd="0" presId="urn:microsoft.com/office/officeart/2009/3/layout/PieProcess"/>
    <dgm:cxn modelId="{364E1F56-49CE-4701-8EFC-4B8B9392087B}" srcId="{2ACF1399-804C-4149-94F7-9ED7F59C62F1}" destId="{A0E43E38-C5BF-4597-B651-0D429DB7A624}" srcOrd="2" destOrd="0" parTransId="{3E9AD064-B2C4-4AAC-BE6B-8120F2A6ABE7}" sibTransId="{009533CA-41CD-415F-91C5-73C2EC5CABDA}"/>
    <dgm:cxn modelId="{877FBB76-ACD8-4EA9-B81B-531978C1A7B8}" type="presOf" srcId="{37F9D788-5804-4EE4-8D8A-E783B87C4214}" destId="{FECF831D-5DD4-4E9B-A693-2412AC441669}" srcOrd="0" destOrd="0" presId="urn:microsoft.com/office/officeart/2009/3/layout/PieProcess"/>
    <dgm:cxn modelId="{795E8580-CC33-4E68-BD69-044127939C7B}" type="presOf" srcId="{2ACF1399-804C-4149-94F7-9ED7F59C62F1}" destId="{1A505D5E-E351-4CCE-9FE5-7C8567726604}" srcOrd="0" destOrd="0" presId="urn:microsoft.com/office/officeart/2009/3/layout/PieProcess"/>
    <dgm:cxn modelId="{BAF597B3-64FA-4846-8D03-2BFFF57D5512}" type="presOf" srcId="{5FBE8359-6478-49FB-A0F2-0E52F6B11980}" destId="{E05456D9-C869-4A3E-808D-3BF8B9AD2943}" srcOrd="0" destOrd="0" presId="urn:microsoft.com/office/officeart/2009/3/layout/PieProcess"/>
    <dgm:cxn modelId="{BED9A1B7-70B2-4A23-AEB2-C1FE9A8B221B}" type="presOf" srcId="{6CA25951-64BC-4937-B109-FED81074A524}" destId="{E1EA517F-58B2-4241-8545-90203468D35B}" srcOrd="0" destOrd="0" presId="urn:microsoft.com/office/officeart/2009/3/layout/PieProcess"/>
    <dgm:cxn modelId="{9891D4C9-4D3C-4EC1-9BC0-DA380DAC4539}" srcId="{2BD1A131-5F16-4D22-8D71-041672D8F4CF}" destId="{6CA25951-64BC-4937-B109-FED81074A524}" srcOrd="0" destOrd="0" parTransId="{5FC9ACAD-5690-4D17-BD9A-CDA8EDCFD060}" sibTransId="{3D464694-15EB-409D-BFF6-A92016D3E1B1}"/>
    <dgm:cxn modelId="{CF0B2DD5-3676-496E-8029-797B7D075E30}" srcId="{5FBE8359-6478-49FB-A0F2-0E52F6B11980}" destId="{467C0858-D47F-4F5C-876F-79A2349CF71F}" srcOrd="0" destOrd="0" parTransId="{DAD44BA9-360C-4AFA-B482-5D9F042AA03B}" sibTransId="{238F412D-B8DE-4BBF-8F86-984FFAAB381D}"/>
    <dgm:cxn modelId="{3F0F4EE8-F3FC-445D-AD94-204EFBD9EE76}" srcId="{2ACF1399-804C-4149-94F7-9ED7F59C62F1}" destId="{2BD1A131-5F16-4D22-8D71-041672D8F4CF}" srcOrd="0" destOrd="0" parTransId="{DCC09489-E4DF-45EF-ACAF-3DC64902FCF9}" sibTransId="{E32EA202-DA7C-4A87-B305-CC79B7D45D2F}"/>
    <dgm:cxn modelId="{F16B9BEF-F3C0-43C5-9AB5-3FED32680583}" srcId="{2ACF1399-804C-4149-94F7-9ED7F59C62F1}" destId="{5FBE8359-6478-49FB-A0F2-0E52F6B11980}" srcOrd="1" destOrd="0" parTransId="{A050824C-4319-459E-8976-EC2F833B8492}" sibTransId="{F37B86AB-9B7B-42A8-BAD2-B879CAABA5C3}"/>
    <dgm:cxn modelId="{56F64713-8817-43F9-A790-8D6F3B79E72B}" type="presParOf" srcId="{1A505D5E-E351-4CCE-9FE5-7C8567726604}" destId="{104C601E-53E1-4085-AEAD-BFF7E4F7ACAD}" srcOrd="0" destOrd="0" presId="urn:microsoft.com/office/officeart/2009/3/layout/PieProcess"/>
    <dgm:cxn modelId="{765EBA16-5CAA-4664-A72F-B5BA3EE1E81C}" type="presParOf" srcId="{104C601E-53E1-4085-AEAD-BFF7E4F7ACAD}" destId="{7FBB4959-3D55-4D3E-B608-8EF1700EEC53}" srcOrd="0" destOrd="0" presId="urn:microsoft.com/office/officeart/2009/3/layout/PieProcess"/>
    <dgm:cxn modelId="{58155410-3670-4A52-9293-5578EDC6E633}" type="presParOf" srcId="{104C601E-53E1-4085-AEAD-BFF7E4F7ACAD}" destId="{B3737B5E-ADE4-4493-8F2D-855E44A8C49B}" srcOrd="1" destOrd="0" presId="urn:microsoft.com/office/officeart/2009/3/layout/PieProcess"/>
    <dgm:cxn modelId="{AFE33674-34E9-4CDC-B7D0-12948A34DEBB}" type="presParOf" srcId="{104C601E-53E1-4085-AEAD-BFF7E4F7ACAD}" destId="{F9A65A75-FB73-46EF-8E32-60EDBE955762}" srcOrd="2" destOrd="0" presId="urn:microsoft.com/office/officeart/2009/3/layout/PieProcess"/>
    <dgm:cxn modelId="{5838FCFC-A6A5-4F32-A5AA-CCF644E85B1B}" type="presParOf" srcId="{1A505D5E-E351-4CCE-9FE5-7C8567726604}" destId="{41EF9019-649F-4087-A693-D2F05E98E35F}" srcOrd="1" destOrd="0" presId="urn:microsoft.com/office/officeart/2009/3/layout/PieProcess"/>
    <dgm:cxn modelId="{EA1EC599-F7ED-4A61-93DC-F6171A052C62}" type="presParOf" srcId="{1A505D5E-E351-4CCE-9FE5-7C8567726604}" destId="{A030A58E-5D55-4049-94B4-D1D67F99BD4F}" srcOrd="2" destOrd="0" presId="urn:microsoft.com/office/officeart/2009/3/layout/PieProcess"/>
    <dgm:cxn modelId="{ECF104CE-8B3E-4D83-A4F3-E034B51410FC}" type="presParOf" srcId="{A030A58E-5D55-4049-94B4-D1D67F99BD4F}" destId="{E1EA517F-58B2-4241-8545-90203468D35B}" srcOrd="0" destOrd="0" presId="urn:microsoft.com/office/officeart/2009/3/layout/PieProcess"/>
    <dgm:cxn modelId="{223EA5E5-59DE-416F-8D19-79852D7CEBF0}" type="presParOf" srcId="{1A505D5E-E351-4CCE-9FE5-7C8567726604}" destId="{8D5331B0-FB82-40A2-91CC-84516748883B}" srcOrd="3" destOrd="0" presId="urn:microsoft.com/office/officeart/2009/3/layout/PieProcess"/>
    <dgm:cxn modelId="{311B5CE0-7FB0-46F5-8AFA-9502C600119F}" type="presParOf" srcId="{1A505D5E-E351-4CCE-9FE5-7C8567726604}" destId="{D7667E7E-7371-45F9-B656-6E22649BCC3C}" srcOrd="4" destOrd="0" presId="urn:microsoft.com/office/officeart/2009/3/layout/PieProcess"/>
    <dgm:cxn modelId="{63D52F96-28D8-44CD-ADB7-B322E739541A}" type="presParOf" srcId="{D7667E7E-7371-45F9-B656-6E22649BCC3C}" destId="{F2998FF8-AC1D-4D94-8703-9E032490194E}" srcOrd="0" destOrd="0" presId="urn:microsoft.com/office/officeart/2009/3/layout/PieProcess"/>
    <dgm:cxn modelId="{0BC84710-0CA5-4BDF-87DA-973A06D57864}" type="presParOf" srcId="{D7667E7E-7371-45F9-B656-6E22649BCC3C}" destId="{969FF508-EC04-422C-977D-FE1B29EDB041}" srcOrd="1" destOrd="0" presId="urn:microsoft.com/office/officeart/2009/3/layout/PieProcess"/>
    <dgm:cxn modelId="{259C621D-DE9C-43C0-B5D9-9E6EF32F780F}" type="presParOf" srcId="{D7667E7E-7371-45F9-B656-6E22649BCC3C}" destId="{E05456D9-C869-4A3E-808D-3BF8B9AD2943}" srcOrd="2" destOrd="0" presId="urn:microsoft.com/office/officeart/2009/3/layout/PieProcess"/>
    <dgm:cxn modelId="{1D665EF8-305F-4F95-9828-982D936A9A37}" type="presParOf" srcId="{1A505D5E-E351-4CCE-9FE5-7C8567726604}" destId="{286C5EB1-AF2D-4A06-8461-6C0655767208}" srcOrd="5" destOrd="0" presId="urn:microsoft.com/office/officeart/2009/3/layout/PieProcess"/>
    <dgm:cxn modelId="{8B6CEC1F-029E-4DE2-A2F4-45E3C9F8061B}" type="presParOf" srcId="{1A505D5E-E351-4CCE-9FE5-7C8567726604}" destId="{E72C1370-0416-49D9-9662-860B974FB459}" srcOrd="6" destOrd="0" presId="urn:microsoft.com/office/officeart/2009/3/layout/PieProcess"/>
    <dgm:cxn modelId="{D22D608E-6B58-4441-8CCD-AA8F887DB2E4}" type="presParOf" srcId="{E72C1370-0416-49D9-9662-860B974FB459}" destId="{3D5534FC-B79C-449B-A8D6-46268AC9B899}" srcOrd="0" destOrd="0" presId="urn:microsoft.com/office/officeart/2009/3/layout/PieProcess"/>
    <dgm:cxn modelId="{F403AA7D-60B1-4B3A-B423-BF96D8922FDA}" type="presParOf" srcId="{1A505D5E-E351-4CCE-9FE5-7C8567726604}" destId="{876EEECA-6911-492E-A713-9E5045B453C3}" srcOrd="7" destOrd="0" presId="urn:microsoft.com/office/officeart/2009/3/layout/PieProcess"/>
    <dgm:cxn modelId="{FF862265-EC5C-412C-BF3F-044993ADECEE}" type="presParOf" srcId="{1A505D5E-E351-4CCE-9FE5-7C8567726604}" destId="{C2BC9C3D-4123-4176-B022-E7B88D5CC236}" srcOrd="8" destOrd="0" presId="urn:microsoft.com/office/officeart/2009/3/layout/PieProcess"/>
    <dgm:cxn modelId="{CBB19358-B4C4-44E8-811A-C8E86BE9025D}" type="presParOf" srcId="{C2BC9C3D-4123-4176-B022-E7B88D5CC236}" destId="{8DA40A8F-ADBF-470F-B90C-AD8B963067AE}" srcOrd="0" destOrd="0" presId="urn:microsoft.com/office/officeart/2009/3/layout/PieProcess"/>
    <dgm:cxn modelId="{3CED0636-A7D9-4EE0-BCC0-7A4A0D3FD9D3}" type="presParOf" srcId="{C2BC9C3D-4123-4176-B022-E7B88D5CC236}" destId="{18743A41-9BC4-477D-AFD1-67C21D6FE990}" srcOrd="1" destOrd="0" presId="urn:microsoft.com/office/officeart/2009/3/layout/PieProcess"/>
    <dgm:cxn modelId="{C9889581-ECCC-4C39-8991-A34AF75A548E}" type="presParOf" srcId="{C2BC9C3D-4123-4176-B022-E7B88D5CC236}" destId="{84007CD8-2A35-4941-BFBA-036803DE27BC}" srcOrd="2" destOrd="0" presId="urn:microsoft.com/office/officeart/2009/3/layout/PieProcess"/>
    <dgm:cxn modelId="{A0A28BAC-C2EF-40B8-9195-7D25EA887CC8}" type="presParOf" srcId="{1A505D5E-E351-4CCE-9FE5-7C8567726604}" destId="{D03770F7-626C-418F-ADAA-F3EEB1362943}" srcOrd="9" destOrd="0" presId="urn:microsoft.com/office/officeart/2009/3/layout/PieProcess"/>
    <dgm:cxn modelId="{8A7568A5-8A38-42B9-9684-16F29DA2F2AA}" type="presParOf" srcId="{1A505D5E-E351-4CCE-9FE5-7C8567726604}" destId="{0C34AEF0-230B-41F9-971C-F6DC14E8C93F}" srcOrd="10" destOrd="0" presId="urn:microsoft.com/office/officeart/2009/3/layout/PieProcess"/>
    <dgm:cxn modelId="{31A97DA2-A624-4FDE-9EED-747FF6FDBA1C}" type="presParOf" srcId="{0C34AEF0-230B-41F9-971C-F6DC14E8C93F}" destId="{FECF831D-5DD4-4E9B-A693-2412AC441669}" srcOrd="0" destOrd="0" presId="urn:microsoft.com/office/officeart/2009/3/layout/PieProcess"/>
    <dgm:cxn modelId="{F4A2D0C7-8498-4D39-BDE0-C4AEFE37CAAD}" type="presParOf" srcId="{1A505D5E-E351-4CCE-9FE5-7C8567726604}" destId="{B2518176-40FE-47A9-9510-1F623E201CA3}" srcOrd="11" destOrd="0" presId="urn:microsoft.com/office/officeart/2009/3/layout/PieProcess"/>
    <dgm:cxn modelId="{24875D4E-3FEE-4D14-8EA6-2F0BADE666A2}" type="presParOf" srcId="{1A505D5E-E351-4CCE-9FE5-7C8567726604}" destId="{C2266C6E-22BE-4011-B8BA-95CE10949074}" srcOrd="12" destOrd="0" presId="urn:microsoft.com/office/officeart/2009/3/layout/PieProcess"/>
    <dgm:cxn modelId="{AAED2C2A-87C0-4AC3-8159-872E0BC21E23}" type="presParOf" srcId="{C2266C6E-22BE-4011-B8BA-95CE10949074}" destId="{0CC4F8A3-B522-40ED-978A-8F2D137ABBA2}" srcOrd="0" destOrd="0" presId="urn:microsoft.com/office/officeart/2009/3/layout/PieProcess"/>
    <dgm:cxn modelId="{5410C26A-295B-4CF6-A7B2-A28CFA942FF3}" type="presParOf" srcId="{C2266C6E-22BE-4011-B8BA-95CE10949074}" destId="{53B4358A-3AA1-48B0-92E4-EC25F734DB9E}" srcOrd="1" destOrd="0" presId="urn:microsoft.com/office/officeart/2009/3/layout/PieProcess"/>
    <dgm:cxn modelId="{B0E7A2A8-18BF-4934-B28C-E8AB2E6907F8}" type="presParOf" srcId="{C2266C6E-22BE-4011-B8BA-95CE10949074}" destId="{02D207CB-10A6-47B3-B9C8-C7EF39C67B07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C9121-0680-48FC-A3DF-CFD5E94DA40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D58D8AB-0535-4DEC-95EE-E6F26F4D0CAC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b="1" dirty="0">
              <a:latin typeface="Arial" pitchFamily="34" charset="0"/>
              <a:cs typeface="Arial" pitchFamily="34" charset="0"/>
            </a:rPr>
            <a:t>CULMINACIÓN DEL PROCEDIMIENTO</a:t>
          </a:r>
        </a:p>
      </dgm:t>
    </dgm:pt>
    <dgm:pt modelId="{7F24865A-F3C1-46FF-9AF1-EB48746E3C00}" type="parTrans" cxnId="{0F4A137F-7254-462A-88F8-217D66A5FBB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B7F6485-B45F-469F-8F34-3E43391719DA}" type="sibTrans" cxnId="{0F4A137F-7254-462A-88F8-217D66A5FBB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34AE188-69A2-4825-9668-0C449FCAED42}">
      <dgm:prSet phldrT="[Texto]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 Caso fortuito o fuerza mayor.</a:t>
          </a:r>
        </a:p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 Desaparece la necesidad.</a:t>
          </a:r>
        </a:p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 Presupuesto insuficiente</a:t>
          </a:r>
        </a:p>
      </dgm:t>
    </dgm:pt>
    <dgm:pt modelId="{94BD9E69-AF79-4B34-A5A4-1DCC386207FA}" type="parTrans" cxnId="{7A477676-7F00-433A-B8AB-21FBC714948F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 dirty="0">
            <a:latin typeface="Arial" pitchFamily="34" charset="0"/>
            <a:cs typeface="Arial" pitchFamily="34" charset="0"/>
          </a:endParaRPr>
        </a:p>
      </dgm:t>
    </dgm:pt>
    <dgm:pt modelId="{E0B036D5-30DC-4470-93C4-0A5507A29296}" type="sibTrans" cxnId="{7A477676-7F00-433A-B8AB-21FBC714948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151C3C33-04C7-4D68-871F-18DA3CE4DA49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Perfeccionamiento del contrato</a:t>
          </a:r>
        </a:p>
      </dgm:t>
    </dgm:pt>
    <dgm:pt modelId="{24C4E79F-A4DB-4A79-81AE-39A3740A4621}" type="parTrans" cxnId="{80CE5EE6-3947-4C39-B744-CE06691E4227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 dirty="0">
            <a:latin typeface="Arial" pitchFamily="34" charset="0"/>
            <a:cs typeface="Arial" pitchFamily="34" charset="0"/>
          </a:endParaRPr>
        </a:p>
      </dgm:t>
    </dgm:pt>
    <dgm:pt modelId="{AC82344C-9F9F-488C-B7A4-ACFC60EAB09F}" type="sibTrans" cxnId="{80CE5EE6-3947-4C39-B744-CE06691E4227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DEB123B-D86B-47BD-B3CA-8311A9896753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No se suscribe el contrato</a:t>
          </a:r>
        </a:p>
      </dgm:t>
    </dgm:pt>
    <dgm:pt modelId="{AD72352F-F435-47EB-B505-640AB4A41447}" type="parTrans" cxnId="{848FFAD2-1052-4B87-A85E-A02E216DC31F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 dirty="0">
            <a:latin typeface="Arial" pitchFamily="34" charset="0"/>
            <a:cs typeface="Arial" pitchFamily="34" charset="0"/>
          </a:endParaRPr>
        </a:p>
      </dgm:t>
    </dgm:pt>
    <dgm:pt modelId="{2A3DD5DB-DFED-4EFF-8450-E89256F23934}" type="sibTrans" cxnId="{848FFAD2-1052-4B87-A85E-A02E216DC31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7B4A4B6-9C5D-46BC-8F42-61C9B7876FB0}">
      <dgm:prSet phldrT="[Texto]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-Recorte presupuestal.</a:t>
          </a:r>
        </a:p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 Prohibición normativa.</a:t>
          </a:r>
        </a:p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- Desaparece la necesidad</a:t>
          </a:r>
        </a:p>
      </dgm:t>
    </dgm:pt>
    <dgm:pt modelId="{5A1B9F41-BC51-4592-A98E-9C2583945959}" type="parTrans" cxnId="{5251F451-D313-4D0F-B009-A9A880040C82}">
      <dgm:prSet/>
      <dgm:spPr>
        <a:ln>
          <a:solidFill>
            <a:srgbClr val="0070C0"/>
          </a:solidFill>
        </a:ln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FEBEB5F7-6B9B-41F7-B3E6-65AD04B4EFD9}" type="sibTrans" cxnId="{5251F451-D313-4D0F-B009-A9A880040C82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6E13FDA1-E82F-47A1-A507-5FF678D80EFC}">
      <dgm:prSet phldrT="[Texto]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No puede convocarse el objeto contractual durante dicho periodo, salvo por falta de presupuesto</a:t>
          </a:r>
        </a:p>
      </dgm:t>
    </dgm:pt>
    <dgm:pt modelId="{5C621B8D-65FC-4665-9DD8-E032776F36E9}" type="parTrans" cxnId="{B2C98A90-62A6-44D9-AD08-92F4750134BA}">
      <dgm:prSet/>
      <dgm:spPr>
        <a:ln>
          <a:solidFill>
            <a:srgbClr val="0070C0"/>
          </a:solidFill>
        </a:ln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1C7FBF77-3BF6-4DBB-9658-85963A0A0323}" type="sibTrans" cxnId="{B2C98A90-62A6-44D9-AD08-92F4750134B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0294ABC7-03E7-4787-AD57-702671228D0F}">
      <dgm:prSet phldrT="[Texto]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No puede convocarse el objeto contractual durante dicho periodo, salvo por falta de presupuesto</a:t>
          </a:r>
        </a:p>
      </dgm:t>
    </dgm:pt>
    <dgm:pt modelId="{78CADE2D-C85F-4473-A4DA-144C422A190E}" type="sibTrans" cxnId="{08E05FB1-D271-47EA-BA44-99D6D0B4455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AF691AF-025F-4C7E-A8DC-AE10B9B1EEAF}" type="parTrans" cxnId="{08E05FB1-D271-47EA-BA44-99D6D0B44559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 dirty="0">
            <a:latin typeface="Arial" pitchFamily="34" charset="0"/>
            <a:cs typeface="Arial" pitchFamily="34" charset="0"/>
          </a:endParaRPr>
        </a:p>
      </dgm:t>
    </dgm:pt>
    <dgm:pt modelId="{52D6F2A5-6554-44D1-B9E7-9F48E2BDD3F1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Cancelación del Procedimiento</a:t>
          </a:r>
        </a:p>
      </dgm:t>
    </dgm:pt>
    <dgm:pt modelId="{F78EA539-DFD8-4AB2-A59C-E0BEF9E1799E}" type="sibTrans" cxnId="{40306F89-4544-4C7D-AC1F-31A16555FE6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12046C7-9800-40B0-BA66-0D9262CDFEDF}" type="parTrans" cxnId="{40306F89-4544-4C7D-AC1F-31A16555FE66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 dirty="0">
            <a:latin typeface="Arial" pitchFamily="34" charset="0"/>
            <a:cs typeface="Arial" pitchFamily="34" charset="0"/>
          </a:endParaRPr>
        </a:p>
      </dgm:t>
    </dgm:pt>
    <dgm:pt modelId="{D802BACE-3DCD-4C9B-9DEC-512797F73F5A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Se deja sin efecto la buena pro</a:t>
          </a:r>
        </a:p>
      </dgm:t>
    </dgm:pt>
    <dgm:pt modelId="{3548404E-7B4E-4C28-8DA7-F4702CE276AA}" type="parTrans" cxnId="{4B62F304-7167-4E7F-A1C0-3246CFF3E5A0}">
      <dgm:prSet/>
      <dgm:spPr>
        <a:ln>
          <a:solidFill>
            <a:srgbClr val="0070C0"/>
          </a:solidFill>
        </a:ln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11CE4143-CBAE-4205-AD30-A4C2ECCD8D2E}" type="sibTrans" cxnId="{4B62F304-7167-4E7F-A1C0-3246CFF3E5A0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AF91869E-5A98-473E-8F24-9251AB7A8501}" type="pres">
      <dgm:prSet presAssocID="{BE5C9121-0680-48FC-A3DF-CFD5E94DA4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5424F6-6048-44E5-8D7E-8DE075292C79}" type="pres">
      <dgm:prSet presAssocID="{AD58D8AB-0535-4DEC-95EE-E6F26F4D0CAC}" presName="root1" presStyleCnt="0"/>
      <dgm:spPr/>
    </dgm:pt>
    <dgm:pt modelId="{FA93DF27-38E9-4541-A364-CFCE189F57A5}" type="pres">
      <dgm:prSet presAssocID="{AD58D8AB-0535-4DEC-95EE-E6F26F4D0CAC}" presName="LevelOneTextNode" presStyleLbl="node0" presStyleIdx="0" presStyleCnt="1">
        <dgm:presLayoutVars>
          <dgm:chPref val="3"/>
        </dgm:presLayoutVars>
      </dgm:prSet>
      <dgm:spPr/>
    </dgm:pt>
    <dgm:pt modelId="{18B7E5CA-4C21-4B10-8906-A4860C0AB2E0}" type="pres">
      <dgm:prSet presAssocID="{AD58D8AB-0535-4DEC-95EE-E6F26F4D0CAC}" presName="level2hierChild" presStyleCnt="0"/>
      <dgm:spPr/>
    </dgm:pt>
    <dgm:pt modelId="{9DA85F36-515A-49E1-9B49-5886BB39FE32}" type="pres">
      <dgm:prSet presAssocID="{312046C7-9800-40B0-BA66-0D9262CDFEDF}" presName="conn2-1" presStyleLbl="parChTrans1D2" presStyleIdx="0" presStyleCnt="4"/>
      <dgm:spPr/>
    </dgm:pt>
    <dgm:pt modelId="{A2B5E827-45CA-4E50-B3B1-5EDBCAAE46CB}" type="pres">
      <dgm:prSet presAssocID="{312046C7-9800-40B0-BA66-0D9262CDFEDF}" presName="connTx" presStyleLbl="parChTrans1D2" presStyleIdx="0" presStyleCnt="4"/>
      <dgm:spPr/>
    </dgm:pt>
    <dgm:pt modelId="{7E9D2BC9-E6C4-4F6C-9565-C4FFAC27A7AD}" type="pres">
      <dgm:prSet presAssocID="{52D6F2A5-6554-44D1-B9E7-9F48E2BDD3F1}" presName="root2" presStyleCnt="0"/>
      <dgm:spPr/>
    </dgm:pt>
    <dgm:pt modelId="{99DE0347-D214-4704-9559-63C6FE04414D}" type="pres">
      <dgm:prSet presAssocID="{52D6F2A5-6554-44D1-B9E7-9F48E2BDD3F1}" presName="LevelTwoTextNode" presStyleLbl="node2" presStyleIdx="0" presStyleCnt="4">
        <dgm:presLayoutVars>
          <dgm:chPref val="3"/>
        </dgm:presLayoutVars>
      </dgm:prSet>
      <dgm:spPr/>
    </dgm:pt>
    <dgm:pt modelId="{AA9E4609-4A6F-4BB4-B00B-20D3782235DD}" type="pres">
      <dgm:prSet presAssocID="{52D6F2A5-6554-44D1-B9E7-9F48E2BDD3F1}" presName="level3hierChild" presStyleCnt="0"/>
      <dgm:spPr/>
    </dgm:pt>
    <dgm:pt modelId="{C36F0354-FB35-46C0-B218-B9CCB262408A}" type="pres">
      <dgm:prSet presAssocID="{94BD9E69-AF79-4B34-A5A4-1DCC386207FA}" presName="conn2-1" presStyleLbl="parChTrans1D3" presStyleIdx="0" presStyleCnt="4"/>
      <dgm:spPr/>
    </dgm:pt>
    <dgm:pt modelId="{7540C842-9D56-4408-8DFB-0AD624143AC8}" type="pres">
      <dgm:prSet presAssocID="{94BD9E69-AF79-4B34-A5A4-1DCC386207FA}" presName="connTx" presStyleLbl="parChTrans1D3" presStyleIdx="0" presStyleCnt="4"/>
      <dgm:spPr/>
    </dgm:pt>
    <dgm:pt modelId="{60D6123E-1A6C-4A21-8A64-A9EA8C238C02}" type="pres">
      <dgm:prSet presAssocID="{A34AE188-69A2-4825-9668-0C449FCAED42}" presName="root2" presStyleCnt="0"/>
      <dgm:spPr/>
    </dgm:pt>
    <dgm:pt modelId="{C8DEB8EB-3D7D-4B9A-9153-DA438C5F07C8}" type="pres">
      <dgm:prSet presAssocID="{A34AE188-69A2-4825-9668-0C449FCAED42}" presName="LevelTwoTextNode" presStyleLbl="node3" presStyleIdx="0" presStyleCnt="4">
        <dgm:presLayoutVars>
          <dgm:chPref val="3"/>
        </dgm:presLayoutVars>
      </dgm:prSet>
      <dgm:spPr/>
    </dgm:pt>
    <dgm:pt modelId="{F88001EE-2EFA-48A2-B4D9-9D96B3AB884C}" type="pres">
      <dgm:prSet presAssocID="{A34AE188-69A2-4825-9668-0C449FCAED42}" presName="level3hierChild" presStyleCnt="0"/>
      <dgm:spPr/>
    </dgm:pt>
    <dgm:pt modelId="{A5DA5B90-6B36-4778-9136-0850C4AB2167}" type="pres">
      <dgm:prSet presAssocID="{8AF691AF-025F-4C7E-A8DC-AE10B9B1EEAF}" presName="conn2-1" presStyleLbl="parChTrans1D3" presStyleIdx="1" presStyleCnt="4"/>
      <dgm:spPr/>
    </dgm:pt>
    <dgm:pt modelId="{C0DEC7F8-7CB2-4B76-BF0F-0947237278DF}" type="pres">
      <dgm:prSet presAssocID="{8AF691AF-025F-4C7E-A8DC-AE10B9B1EEAF}" presName="connTx" presStyleLbl="parChTrans1D3" presStyleIdx="1" presStyleCnt="4"/>
      <dgm:spPr/>
    </dgm:pt>
    <dgm:pt modelId="{7A8BBF69-F95F-466F-BA46-2DFAB12448A0}" type="pres">
      <dgm:prSet presAssocID="{0294ABC7-03E7-4787-AD57-702671228D0F}" presName="root2" presStyleCnt="0"/>
      <dgm:spPr/>
    </dgm:pt>
    <dgm:pt modelId="{D8FEA503-FCA8-460C-BD9F-453F59D220B2}" type="pres">
      <dgm:prSet presAssocID="{0294ABC7-03E7-4787-AD57-702671228D0F}" presName="LevelTwoTextNode" presStyleLbl="node3" presStyleIdx="1" presStyleCnt="4">
        <dgm:presLayoutVars>
          <dgm:chPref val="3"/>
        </dgm:presLayoutVars>
      </dgm:prSet>
      <dgm:spPr/>
    </dgm:pt>
    <dgm:pt modelId="{C1A3092C-1FEE-45E7-B589-3511BAF37470}" type="pres">
      <dgm:prSet presAssocID="{0294ABC7-03E7-4787-AD57-702671228D0F}" presName="level3hierChild" presStyleCnt="0"/>
      <dgm:spPr/>
    </dgm:pt>
    <dgm:pt modelId="{B1D5D3EE-99B7-4DED-AE80-717AD36B56D3}" type="pres">
      <dgm:prSet presAssocID="{24C4E79F-A4DB-4A79-81AE-39A3740A4621}" presName="conn2-1" presStyleLbl="parChTrans1D2" presStyleIdx="1" presStyleCnt="4"/>
      <dgm:spPr/>
    </dgm:pt>
    <dgm:pt modelId="{CA9D486C-69BA-42A7-92C5-495D9ACBA7AA}" type="pres">
      <dgm:prSet presAssocID="{24C4E79F-A4DB-4A79-81AE-39A3740A4621}" presName="connTx" presStyleLbl="parChTrans1D2" presStyleIdx="1" presStyleCnt="4"/>
      <dgm:spPr/>
    </dgm:pt>
    <dgm:pt modelId="{DAB08462-F6CC-4DDB-8846-CF43200EE81D}" type="pres">
      <dgm:prSet presAssocID="{151C3C33-04C7-4D68-871F-18DA3CE4DA49}" presName="root2" presStyleCnt="0"/>
      <dgm:spPr/>
    </dgm:pt>
    <dgm:pt modelId="{FC1EECF3-AE29-43E9-8522-FE1840AD1127}" type="pres">
      <dgm:prSet presAssocID="{151C3C33-04C7-4D68-871F-18DA3CE4DA49}" presName="LevelTwoTextNode" presStyleLbl="node2" presStyleIdx="1" presStyleCnt="4">
        <dgm:presLayoutVars>
          <dgm:chPref val="3"/>
        </dgm:presLayoutVars>
      </dgm:prSet>
      <dgm:spPr/>
    </dgm:pt>
    <dgm:pt modelId="{FBAA0536-50AF-4C46-855F-0BA78BBE3DA6}" type="pres">
      <dgm:prSet presAssocID="{151C3C33-04C7-4D68-871F-18DA3CE4DA49}" presName="level3hierChild" presStyleCnt="0"/>
      <dgm:spPr/>
    </dgm:pt>
    <dgm:pt modelId="{6456E0D3-D862-4548-8073-FB4F730D1AAE}" type="pres">
      <dgm:prSet presAssocID="{3548404E-7B4E-4C28-8DA7-F4702CE276AA}" presName="conn2-1" presStyleLbl="parChTrans1D2" presStyleIdx="2" presStyleCnt="4"/>
      <dgm:spPr/>
    </dgm:pt>
    <dgm:pt modelId="{17F70E46-2F8C-49A5-A6F4-05162483ECF3}" type="pres">
      <dgm:prSet presAssocID="{3548404E-7B4E-4C28-8DA7-F4702CE276AA}" presName="connTx" presStyleLbl="parChTrans1D2" presStyleIdx="2" presStyleCnt="4"/>
      <dgm:spPr/>
    </dgm:pt>
    <dgm:pt modelId="{83278F4B-5AD8-457C-BBD2-76ED67D8C881}" type="pres">
      <dgm:prSet presAssocID="{D802BACE-3DCD-4C9B-9DEC-512797F73F5A}" presName="root2" presStyleCnt="0"/>
      <dgm:spPr/>
    </dgm:pt>
    <dgm:pt modelId="{845A621F-DD43-47D1-87E5-2D1EEAFA3873}" type="pres">
      <dgm:prSet presAssocID="{D802BACE-3DCD-4C9B-9DEC-512797F73F5A}" presName="LevelTwoTextNode" presStyleLbl="node2" presStyleIdx="2" presStyleCnt="4">
        <dgm:presLayoutVars>
          <dgm:chPref val="3"/>
        </dgm:presLayoutVars>
      </dgm:prSet>
      <dgm:spPr/>
    </dgm:pt>
    <dgm:pt modelId="{B9FF585F-6559-4F1E-A0E3-B8565254B7FA}" type="pres">
      <dgm:prSet presAssocID="{D802BACE-3DCD-4C9B-9DEC-512797F73F5A}" presName="level3hierChild" presStyleCnt="0"/>
      <dgm:spPr/>
    </dgm:pt>
    <dgm:pt modelId="{5AE5EDD4-BE7B-46DA-9C4F-856B73866C8B}" type="pres">
      <dgm:prSet presAssocID="{AD72352F-F435-47EB-B505-640AB4A41447}" presName="conn2-1" presStyleLbl="parChTrans1D2" presStyleIdx="3" presStyleCnt="4"/>
      <dgm:spPr/>
    </dgm:pt>
    <dgm:pt modelId="{B6C1A148-A23D-4C2E-B27D-AC48D75DBAD8}" type="pres">
      <dgm:prSet presAssocID="{AD72352F-F435-47EB-B505-640AB4A41447}" presName="connTx" presStyleLbl="parChTrans1D2" presStyleIdx="3" presStyleCnt="4"/>
      <dgm:spPr/>
    </dgm:pt>
    <dgm:pt modelId="{C1F26E09-918A-43DE-AAD7-A67C672CB73A}" type="pres">
      <dgm:prSet presAssocID="{DDEB123B-D86B-47BD-B3CA-8311A9896753}" presName="root2" presStyleCnt="0"/>
      <dgm:spPr/>
    </dgm:pt>
    <dgm:pt modelId="{2D56A06A-6D48-464E-8832-AE962812FBE9}" type="pres">
      <dgm:prSet presAssocID="{DDEB123B-D86B-47BD-B3CA-8311A9896753}" presName="LevelTwoTextNode" presStyleLbl="node2" presStyleIdx="3" presStyleCnt="4">
        <dgm:presLayoutVars>
          <dgm:chPref val="3"/>
        </dgm:presLayoutVars>
      </dgm:prSet>
      <dgm:spPr/>
    </dgm:pt>
    <dgm:pt modelId="{07290D52-883B-40A5-BFDF-F845F1C7A9F8}" type="pres">
      <dgm:prSet presAssocID="{DDEB123B-D86B-47BD-B3CA-8311A9896753}" presName="level3hierChild" presStyleCnt="0"/>
      <dgm:spPr/>
    </dgm:pt>
    <dgm:pt modelId="{03F4914C-9466-4D7F-A976-B4B163BF2CD9}" type="pres">
      <dgm:prSet presAssocID="{5A1B9F41-BC51-4592-A98E-9C2583945959}" presName="conn2-1" presStyleLbl="parChTrans1D3" presStyleIdx="2" presStyleCnt="4"/>
      <dgm:spPr/>
    </dgm:pt>
    <dgm:pt modelId="{5A483B4A-8C77-4874-8510-FA1246AFAD82}" type="pres">
      <dgm:prSet presAssocID="{5A1B9F41-BC51-4592-A98E-9C2583945959}" presName="connTx" presStyleLbl="parChTrans1D3" presStyleIdx="2" presStyleCnt="4"/>
      <dgm:spPr/>
    </dgm:pt>
    <dgm:pt modelId="{9607E4E7-F7A8-4E5C-929E-D2ECB6187EB9}" type="pres">
      <dgm:prSet presAssocID="{07B4A4B6-9C5D-46BC-8F42-61C9B7876FB0}" presName="root2" presStyleCnt="0"/>
      <dgm:spPr/>
    </dgm:pt>
    <dgm:pt modelId="{89A63AD3-36BB-43BA-8A0E-5674384B9026}" type="pres">
      <dgm:prSet presAssocID="{07B4A4B6-9C5D-46BC-8F42-61C9B7876FB0}" presName="LevelTwoTextNode" presStyleLbl="node3" presStyleIdx="2" presStyleCnt="4">
        <dgm:presLayoutVars>
          <dgm:chPref val="3"/>
        </dgm:presLayoutVars>
      </dgm:prSet>
      <dgm:spPr/>
    </dgm:pt>
    <dgm:pt modelId="{ECBBE243-156E-4BC6-A4AD-547B7038B230}" type="pres">
      <dgm:prSet presAssocID="{07B4A4B6-9C5D-46BC-8F42-61C9B7876FB0}" presName="level3hierChild" presStyleCnt="0"/>
      <dgm:spPr/>
    </dgm:pt>
    <dgm:pt modelId="{B94D8038-C998-46AD-82C1-8499BDE9440D}" type="pres">
      <dgm:prSet presAssocID="{5C621B8D-65FC-4665-9DD8-E032776F36E9}" presName="conn2-1" presStyleLbl="parChTrans1D3" presStyleIdx="3" presStyleCnt="4"/>
      <dgm:spPr/>
    </dgm:pt>
    <dgm:pt modelId="{DF36E53A-D1C8-499F-9158-78A9B7BCAEB5}" type="pres">
      <dgm:prSet presAssocID="{5C621B8D-65FC-4665-9DD8-E032776F36E9}" presName="connTx" presStyleLbl="parChTrans1D3" presStyleIdx="3" presStyleCnt="4"/>
      <dgm:spPr/>
    </dgm:pt>
    <dgm:pt modelId="{D0C26A1B-00EF-484E-8DB5-059AA81D9E15}" type="pres">
      <dgm:prSet presAssocID="{6E13FDA1-E82F-47A1-A507-5FF678D80EFC}" presName="root2" presStyleCnt="0"/>
      <dgm:spPr/>
    </dgm:pt>
    <dgm:pt modelId="{1D713979-C8AF-4492-BAD2-81B58A81F678}" type="pres">
      <dgm:prSet presAssocID="{6E13FDA1-E82F-47A1-A507-5FF678D80EFC}" presName="LevelTwoTextNode" presStyleLbl="node3" presStyleIdx="3" presStyleCnt="4">
        <dgm:presLayoutVars>
          <dgm:chPref val="3"/>
        </dgm:presLayoutVars>
      </dgm:prSet>
      <dgm:spPr/>
    </dgm:pt>
    <dgm:pt modelId="{D0D18868-DC3A-41AC-AAC5-AA193818F234}" type="pres">
      <dgm:prSet presAssocID="{6E13FDA1-E82F-47A1-A507-5FF678D80EFC}" presName="level3hierChild" presStyleCnt="0"/>
      <dgm:spPr/>
    </dgm:pt>
  </dgm:ptLst>
  <dgm:cxnLst>
    <dgm:cxn modelId="{4B62F304-7167-4E7F-A1C0-3246CFF3E5A0}" srcId="{AD58D8AB-0535-4DEC-95EE-E6F26F4D0CAC}" destId="{D802BACE-3DCD-4C9B-9DEC-512797F73F5A}" srcOrd="2" destOrd="0" parTransId="{3548404E-7B4E-4C28-8DA7-F4702CE276AA}" sibTransId="{11CE4143-CBAE-4205-AD30-A4C2ECCD8D2E}"/>
    <dgm:cxn modelId="{8F63440C-6251-4D55-9EE3-329A08A74B32}" type="presOf" srcId="{312046C7-9800-40B0-BA66-0D9262CDFEDF}" destId="{A2B5E827-45CA-4E50-B3B1-5EDBCAAE46CB}" srcOrd="1" destOrd="0" presId="urn:microsoft.com/office/officeart/2005/8/layout/hierarchy2"/>
    <dgm:cxn modelId="{A59E5210-2A74-4F06-991A-5AA051B6D75D}" type="presOf" srcId="{151C3C33-04C7-4D68-871F-18DA3CE4DA49}" destId="{FC1EECF3-AE29-43E9-8522-FE1840AD1127}" srcOrd="0" destOrd="0" presId="urn:microsoft.com/office/officeart/2005/8/layout/hierarchy2"/>
    <dgm:cxn modelId="{9BCD8C24-70B4-4E50-B401-75E6121DF0CF}" type="presOf" srcId="{0294ABC7-03E7-4787-AD57-702671228D0F}" destId="{D8FEA503-FCA8-460C-BD9F-453F59D220B2}" srcOrd="0" destOrd="0" presId="urn:microsoft.com/office/officeart/2005/8/layout/hierarchy2"/>
    <dgm:cxn modelId="{86654125-5997-4BAB-9CC4-C7E8E6F005B9}" type="presOf" srcId="{3548404E-7B4E-4C28-8DA7-F4702CE276AA}" destId="{17F70E46-2F8C-49A5-A6F4-05162483ECF3}" srcOrd="1" destOrd="0" presId="urn:microsoft.com/office/officeart/2005/8/layout/hierarchy2"/>
    <dgm:cxn modelId="{6EE8882D-4191-48C7-BDD1-0A6A2364693A}" type="presOf" srcId="{8AF691AF-025F-4C7E-A8DC-AE10B9B1EEAF}" destId="{A5DA5B90-6B36-4778-9136-0850C4AB2167}" srcOrd="0" destOrd="0" presId="urn:microsoft.com/office/officeart/2005/8/layout/hierarchy2"/>
    <dgm:cxn modelId="{E9779231-A788-4C1A-A481-B7B82D20A745}" type="presOf" srcId="{3548404E-7B4E-4C28-8DA7-F4702CE276AA}" destId="{6456E0D3-D862-4548-8073-FB4F730D1AAE}" srcOrd="0" destOrd="0" presId="urn:microsoft.com/office/officeart/2005/8/layout/hierarchy2"/>
    <dgm:cxn modelId="{525E035C-3765-48B3-B070-CD2677A956FD}" type="presOf" srcId="{5C621B8D-65FC-4665-9DD8-E032776F36E9}" destId="{B94D8038-C998-46AD-82C1-8499BDE9440D}" srcOrd="0" destOrd="0" presId="urn:microsoft.com/office/officeart/2005/8/layout/hierarchy2"/>
    <dgm:cxn modelId="{0A8D705E-AB1E-413E-B0EB-85A1168AF927}" type="presOf" srcId="{AD58D8AB-0535-4DEC-95EE-E6F26F4D0CAC}" destId="{FA93DF27-38E9-4541-A364-CFCE189F57A5}" srcOrd="0" destOrd="0" presId="urn:microsoft.com/office/officeart/2005/8/layout/hierarchy2"/>
    <dgm:cxn modelId="{148FEA41-6603-45DD-8F1E-E47A80805D74}" type="presOf" srcId="{52D6F2A5-6554-44D1-B9E7-9F48E2BDD3F1}" destId="{99DE0347-D214-4704-9559-63C6FE04414D}" srcOrd="0" destOrd="0" presId="urn:microsoft.com/office/officeart/2005/8/layout/hierarchy2"/>
    <dgm:cxn modelId="{9304D762-03BD-4EFC-8DD7-F909C46CFE77}" type="presOf" srcId="{312046C7-9800-40B0-BA66-0D9262CDFEDF}" destId="{9DA85F36-515A-49E1-9B49-5886BB39FE32}" srcOrd="0" destOrd="0" presId="urn:microsoft.com/office/officeart/2005/8/layout/hierarchy2"/>
    <dgm:cxn modelId="{C9A70647-5952-448B-94EF-5A189B8D068A}" type="presOf" srcId="{24C4E79F-A4DB-4A79-81AE-39A3740A4621}" destId="{B1D5D3EE-99B7-4DED-AE80-717AD36B56D3}" srcOrd="0" destOrd="0" presId="urn:microsoft.com/office/officeart/2005/8/layout/hierarchy2"/>
    <dgm:cxn modelId="{C6D88A4C-1281-4C50-84F5-A0E601D7A429}" type="presOf" srcId="{24C4E79F-A4DB-4A79-81AE-39A3740A4621}" destId="{CA9D486C-69BA-42A7-92C5-495D9ACBA7AA}" srcOrd="1" destOrd="0" presId="urn:microsoft.com/office/officeart/2005/8/layout/hierarchy2"/>
    <dgm:cxn modelId="{778D3751-7B66-4FF0-9B5A-B47FF6CB8FD8}" type="presOf" srcId="{94BD9E69-AF79-4B34-A5A4-1DCC386207FA}" destId="{7540C842-9D56-4408-8DFB-0AD624143AC8}" srcOrd="1" destOrd="0" presId="urn:microsoft.com/office/officeart/2005/8/layout/hierarchy2"/>
    <dgm:cxn modelId="{E5996371-DEC1-4FA0-8E49-1F39B08A1112}" type="presOf" srcId="{94BD9E69-AF79-4B34-A5A4-1DCC386207FA}" destId="{C36F0354-FB35-46C0-B218-B9CCB262408A}" srcOrd="0" destOrd="0" presId="urn:microsoft.com/office/officeart/2005/8/layout/hierarchy2"/>
    <dgm:cxn modelId="{5251F451-D313-4D0F-B009-A9A880040C82}" srcId="{DDEB123B-D86B-47BD-B3CA-8311A9896753}" destId="{07B4A4B6-9C5D-46BC-8F42-61C9B7876FB0}" srcOrd="0" destOrd="0" parTransId="{5A1B9F41-BC51-4592-A98E-9C2583945959}" sibTransId="{FEBEB5F7-6B9B-41F7-B3E6-65AD04B4EFD9}"/>
    <dgm:cxn modelId="{8F963974-115B-4CEA-A0F2-B3996B03C352}" type="presOf" srcId="{8AF691AF-025F-4C7E-A8DC-AE10B9B1EEAF}" destId="{C0DEC7F8-7CB2-4B76-BF0F-0947237278DF}" srcOrd="1" destOrd="0" presId="urn:microsoft.com/office/officeart/2005/8/layout/hierarchy2"/>
    <dgm:cxn modelId="{7A477676-7F00-433A-B8AB-21FBC714948F}" srcId="{52D6F2A5-6554-44D1-B9E7-9F48E2BDD3F1}" destId="{A34AE188-69A2-4825-9668-0C449FCAED42}" srcOrd="0" destOrd="0" parTransId="{94BD9E69-AF79-4B34-A5A4-1DCC386207FA}" sibTransId="{E0B036D5-30DC-4470-93C4-0A5507A29296}"/>
    <dgm:cxn modelId="{0F4A137F-7254-462A-88F8-217D66A5FBB4}" srcId="{BE5C9121-0680-48FC-A3DF-CFD5E94DA40F}" destId="{AD58D8AB-0535-4DEC-95EE-E6F26F4D0CAC}" srcOrd="0" destOrd="0" parTransId="{7F24865A-F3C1-46FF-9AF1-EB48746E3C00}" sibTransId="{AB7F6485-B45F-469F-8F34-3E43391719DA}"/>
    <dgm:cxn modelId="{4FC13D7F-40E9-4B55-9B7D-36A89FE1E0BC}" type="presOf" srcId="{5A1B9F41-BC51-4592-A98E-9C2583945959}" destId="{5A483B4A-8C77-4874-8510-FA1246AFAD82}" srcOrd="1" destOrd="0" presId="urn:microsoft.com/office/officeart/2005/8/layout/hierarchy2"/>
    <dgm:cxn modelId="{40306F89-4544-4C7D-AC1F-31A16555FE66}" srcId="{AD58D8AB-0535-4DEC-95EE-E6F26F4D0CAC}" destId="{52D6F2A5-6554-44D1-B9E7-9F48E2BDD3F1}" srcOrd="0" destOrd="0" parTransId="{312046C7-9800-40B0-BA66-0D9262CDFEDF}" sibTransId="{F78EA539-DFD8-4AB2-A59C-E0BEF9E1799E}"/>
    <dgm:cxn modelId="{C8B1FD8B-8756-4CAD-A173-F787D6568240}" type="presOf" srcId="{6E13FDA1-E82F-47A1-A507-5FF678D80EFC}" destId="{1D713979-C8AF-4492-BAD2-81B58A81F678}" srcOrd="0" destOrd="0" presId="urn:microsoft.com/office/officeart/2005/8/layout/hierarchy2"/>
    <dgm:cxn modelId="{B2C98A90-62A6-44D9-AD08-92F4750134BA}" srcId="{DDEB123B-D86B-47BD-B3CA-8311A9896753}" destId="{6E13FDA1-E82F-47A1-A507-5FF678D80EFC}" srcOrd="1" destOrd="0" parTransId="{5C621B8D-65FC-4665-9DD8-E032776F36E9}" sibTransId="{1C7FBF77-3BF6-4DBB-9658-85963A0A0323}"/>
    <dgm:cxn modelId="{4957659D-E3E7-460E-AC0D-7F0410E35B7E}" type="presOf" srcId="{BE5C9121-0680-48FC-A3DF-CFD5E94DA40F}" destId="{AF91869E-5A98-473E-8F24-9251AB7A8501}" srcOrd="0" destOrd="0" presId="urn:microsoft.com/office/officeart/2005/8/layout/hierarchy2"/>
    <dgm:cxn modelId="{5861909E-3E2A-4B6A-91B7-26D25C775CFA}" type="presOf" srcId="{DDEB123B-D86B-47BD-B3CA-8311A9896753}" destId="{2D56A06A-6D48-464E-8832-AE962812FBE9}" srcOrd="0" destOrd="0" presId="urn:microsoft.com/office/officeart/2005/8/layout/hierarchy2"/>
    <dgm:cxn modelId="{08E05FB1-D271-47EA-BA44-99D6D0B44559}" srcId="{52D6F2A5-6554-44D1-B9E7-9F48E2BDD3F1}" destId="{0294ABC7-03E7-4787-AD57-702671228D0F}" srcOrd="1" destOrd="0" parTransId="{8AF691AF-025F-4C7E-A8DC-AE10B9B1EEAF}" sibTransId="{78CADE2D-C85F-4473-A4DA-144C422A190E}"/>
    <dgm:cxn modelId="{F656B1C0-2170-48FF-95D9-7DDB145498FD}" type="presOf" srcId="{5C621B8D-65FC-4665-9DD8-E032776F36E9}" destId="{DF36E53A-D1C8-499F-9158-78A9B7BCAEB5}" srcOrd="1" destOrd="0" presId="urn:microsoft.com/office/officeart/2005/8/layout/hierarchy2"/>
    <dgm:cxn modelId="{6DDCF9C5-7B7C-47D4-9AF5-4AFD5745EB5C}" type="presOf" srcId="{AD72352F-F435-47EB-B505-640AB4A41447}" destId="{5AE5EDD4-BE7B-46DA-9C4F-856B73866C8B}" srcOrd="0" destOrd="0" presId="urn:microsoft.com/office/officeart/2005/8/layout/hierarchy2"/>
    <dgm:cxn modelId="{6BFC7ACB-1710-4075-BC2B-D8D652DAA1AF}" type="presOf" srcId="{A34AE188-69A2-4825-9668-0C449FCAED42}" destId="{C8DEB8EB-3D7D-4B9A-9153-DA438C5F07C8}" srcOrd="0" destOrd="0" presId="urn:microsoft.com/office/officeart/2005/8/layout/hierarchy2"/>
    <dgm:cxn modelId="{848FFAD2-1052-4B87-A85E-A02E216DC31F}" srcId="{AD58D8AB-0535-4DEC-95EE-E6F26F4D0CAC}" destId="{DDEB123B-D86B-47BD-B3CA-8311A9896753}" srcOrd="3" destOrd="0" parTransId="{AD72352F-F435-47EB-B505-640AB4A41447}" sibTransId="{2A3DD5DB-DFED-4EFF-8450-E89256F23934}"/>
    <dgm:cxn modelId="{D0F5C2D6-E31D-4CAE-AEAC-38DF7D944418}" type="presOf" srcId="{5A1B9F41-BC51-4592-A98E-9C2583945959}" destId="{03F4914C-9466-4D7F-A976-B4B163BF2CD9}" srcOrd="0" destOrd="0" presId="urn:microsoft.com/office/officeart/2005/8/layout/hierarchy2"/>
    <dgm:cxn modelId="{B6A220E5-D749-4045-B48E-75979FB2EACC}" type="presOf" srcId="{D802BACE-3DCD-4C9B-9DEC-512797F73F5A}" destId="{845A621F-DD43-47D1-87E5-2D1EEAFA3873}" srcOrd="0" destOrd="0" presId="urn:microsoft.com/office/officeart/2005/8/layout/hierarchy2"/>
    <dgm:cxn modelId="{80CE5EE6-3947-4C39-B744-CE06691E4227}" srcId="{AD58D8AB-0535-4DEC-95EE-E6F26F4D0CAC}" destId="{151C3C33-04C7-4D68-871F-18DA3CE4DA49}" srcOrd="1" destOrd="0" parTransId="{24C4E79F-A4DB-4A79-81AE-39A3740A4621}" sibTransId="{AC82344C-9F9F-488C-B7A4-ACFC60EAB09F}"/>
    <dgm:cxn modelId="{6382F4E9-E12F-4ECA-9861-38BB321B0C6D}" type="presOf" srcId="{AD72352F-F435-47EB-B505-640AB4A41447}" destId="{B6C1A148-A23D-4C2E-B27D-AC48D75DBAD8}" srcOrd="1" destOrd="0" presId="urn:microsoft.com/office/officeart/2005/8/layout/hierarchy2"/>
    <dgm:cxn modelId="{663B20EF-3B15-4134-B4A1-CA61A46281F9}" type="presOf" srcId="{07B4A4B6-9C5D-46BC-8F42-61C9B7876FB0}" destId="{89A63AD3-36BB-43BA-8A0E-5674384B9026}" srcOrd="0" destOrd="0" presId="urn:microsoft.com/office/officeart/2005/8/layout/hierarchy2"/>
    <dgm:cxn modelId="{9FE21CA7-8470-4829-B77F-34B0C733D7A3}" type="presParOf" srcId="{AF91869E-5A98-473E-8F24-9251AB7A8501}" destId="{B75424F6-6048-44E5-8D7E-8DE075292C79}" srcOrd="0" destOrd="0" presId="urn:microsoft.com/office/officeart/2005/8/layout/hierarchy2"/>
    <dgm:cxn modelId="{193A4FE9-402C-4042-86D4-6F5892F61583}" type="presParOf" srcId="{B75424F6-6048-44E5-8D7E-8DE075292C79}" destId="{FA93DF27-38E9-4541-A364-CFCE189F57A5}" srcOrd="0" destOrd="0" presId="urn:microsoft.com/office/officeart/2005/8/layout/hierarchy2"/>
    <dgm:cxn modelId="{D1978899-8D0F-412F-9EDE-00AC7146BAF6}" type="presParOf" srcId="{B75424F6-6048-44E5-8D7E-8DE075292C79}" destId="{18B7E5CA-4C21-4B10-8906-A4860C0AB2E0}" srcOrd="1" destOrd="0" presId="urn:microsoft.com/office/officeart/2005/8/layout/hierarchy2"/>
    <dgm:cxn modelId="{4ACADBE8-6BEC-4831-B75E-986F1D5273E6}" type="presParOf" srcId="{18B7E5CA-4C21-4B10-8906-A4860C0AB2E0}" destId="{9DA85F36-515A-49E1-9B49-5886BB39FE32}" srcOrd="0" destOrd="0" presId="urn:microsoft.com/office/officeart/2005/8/layout/hierarchy2"/>
    <dgm:cxn modelId="{58380939-9498-4595-B4AE-89BCD8F33C2E}" type="presParOf" srcId="{9DA85F36-515A-49E1-9B49-5886BB39FE32}" destId="{A2B5E827-45CA-4E50-B3B1-5EDBCAAE46CB}" srcOrd="0" destOrd="0" presId="urn:microsoft.com/office/officeart/2005/8/layout/hierarchy2"/>
    <dgm:cxn modelId="{A422B6F0-EF0D-43C5-B6BF-0B0889728753}" type="presParOf" srcId="{18B7E5CA-4C21-4B10-8906-A4860C0AB2E0}" destId="{7E9D2BC9-E6C4-4F6C-9565-C4FFAC27A7AD}" srcOrd="1" destOrd="0" presId="urn:microsoft.com/office/officeart/2005/8/layout/hierarchy2"/>
    <dgm:cxn modelId="{39E85AC8-B7FD-4B61-9030-9E2F495C04A0}" type="presParOf" srcId="{7E9D2BC9-E6C4-4F6C-9565-C4FFAC27A7AD}" destId="{99DE0347-D214-4704-9559-63C6FE04414D}" srcOrd="0" destOrd="0" presId="urn:microsoft.com/office/officeart/2005/8/layout/hierarchy2"/>
    <dgm:cxn modelId="{0754477A-1FE9-44A4-BE45-730F00A226EF}" type="presParOf" srcId="{7E9D2BC9-E6C4-4F6C-9565-C4FFAC27A7AD}" destId="{AA9E4609-4A6F-4BB4-B00B-20D3782235DD}" srcOrd="1" destOrd="0" presId="urn:microsoft.com/office/officeart/2005/8/layout/hierarchy2"/>
    <dgm:cxn modelId="{931C8634-8C46-45EA-B88B-5B61F175A7D1}" type="presParOf" srcId="{AA9E4609-4A6F-4BB4-B00B-20D3782235DD}" destId="{C36F0354-FB35-46C0-B218-B9CCB262408A}" srcOrd="0" destOrd="0" presId="urn:microsoft.com/office/officeart/2005/8/layout/hierarchy2"/>
    <dgm:cxn modelId="{65F19D1B-F84F-4161-8AAC-55008D875D47}" type="presParOf" srcId="{C36F0354-FB35-46C0-B218-B9CCB262408A}" destId="{7540C842-9D56-4408-8DFB-0AD624143AC8}" srcOrd="0" destOrd="0" presId="urn:microsoft.com/office/officeart/2005/8/layout/hierarchy2"/>
    <dgm:cxn modelId="{3547B468-1616-4192-B859-66C01F75E363}" type="presParOf" srcId="{AA9E4609-4A6F-4BB4-B00B-20D3782235DD}" destId="{60D6123E-1A6C-4A21-8A64-A9EA8C238C02}" srcOrd="1" destOrd="0" presId="urn:microsoft.com/office/officeart/2005/8/layout/hierarchy2"/>
    <dgm:cxn modelId="{94EF72D0-5910-4E83-93C9-851B14A230B9}" type="presParOf" srcId="{60D6123E-1A6C-4A21-8A64-A9EA8C238C02}" destId="{C8DEB8EB-3D7D-4B9A-9153-DA438C5F07C8}" srcOrd="0" destOrd="0" presId="urn:microsoft.com/office/officeart/2005/8/layout/hierarchy2"/>
    <dgm:cxn modelId="{81A84905-9E35-4BC9-B224-3F10103D9368}" type="presParOf" srcId="{60D6123E-1A6C-4A21-8A64-A9EA8C238C02}" destId="{F88001EE-2EFA-48A2-B4D9-9D96B3AB884C}" srcOrd="1" destOrd="0" presId="urn:microsoft.com/office/officeart/2005/8/layout/hierarchy2"/>
    <dgm:cxn modelId="{4CA0EF7E-BA29-49C2-BD57-BE265094264F}" type="presParOf" srcId="{AA9E4609-4A6F-4BB4-B00B-20D3782235DD}" destId="{A5DA5B90-6B36-4778-9136-0850C4AB2167}" srcOrd="2" destOrd="0" presId="urn:microsoft.com/office/officeart/2005/8/layout/hierarchy2"/>
    <dgm:cxn modelId="{C5883C78-896D-4AF1-B001-1ABE089ADEC7}" type="presParOf" srcId="{A5DA5B90-6B36-4778-9136-0850C4AB2167}" destId="{C0DEC7F8-7CB2-4B76-BF0F-0947237278DF}" srcOrd="0" destOrd="0" presId="urn:microsoft.com/office/officeart/2005/8/layout/hierarchy2"/>
    <dgm:cxn modelId="{E229DF42-778C-47CF-BF41-4E25240134A2}" type="presParOf" srcId="{AA9E4609-4A6F-4BB4-B00B-20D3782235DD}" destId="{7A8BBF69-F95F-466F-BA46-2DFAB12448A0}" srcOrd="3" destOrd="0" presId="urn:microsoft.com/office/officeart/2005/8/layout/hierarchy2"/>
    <dgm:cxn modelId="{41690C07-1B8A-4E5E-8F3A-EF206F823B23}" type="presParOf" srcId="{7A8BBF69-F95F-466F-BA46-2DFAB12448A0}" destId="{D8FEA503-FCA8-460C-BD9F-453F59D220B2}" srcOrd="0" destOrd="0" presId="urn:microsoft.com/office/officeart/2005/8/layout/hierarchy2"/>
    <dgm:cxn modelId="{48E8CCAF-3BC1-4ACA-ACA8-6A639EA2DEF6}" type="presParOf" srcId="{7A8BBF69-F95F-466F-BA46-2DFAB12448A0}" destId="{C1A3092C-1FEE-45E7-B589-3511BAF37470}" srcOrd="1" destOrd="0" presId="urn:microsoft.com/office/officeart/2005/8/layout/hierarchy2"/>
    <dgm:cxn modelId="{248DA6A5-515C-4DBB-9ACB-206AD68E148D}" type="presParOf" srcId="{18B7E5CA-4C21-4B10-8906-A4860C0AB2E0}" destId="{B1D5D3EE-99B7-4DED-AE80-717AD36B56D3}" srcOrd="2" destOrd="0" presId="urn:microsoft.com/office/officeart/2005/8/layout/hierarchy2"/>
    <dgm:cxn modelId="{DBD60D5A-3B07-4CB5-8301-DC4572E1A37A}" type="presParOf" srcId="{B1D5D3EE-99B7-4DED-AE80-717AD36B56D3}" destId="{CA9D486C-69BA-42A7-92C5-495D9ACBA7AA}" srcOrd="0" destOrd="0" presId="urn:microsoft.com/office/officeart/2005/8/layout/hierarchy2"/>
    <dgm:cxn modelId="{DC7599AC-DEB5-4C56-8173-1A3E21158A78}" type="presParOf" srcId="{18B7E5CA-4C21-4B10-8906-A4860C0AB2E0}" destId="{DAB08462-F6CC-4DDB-8846-CF43200EE81D}" srcOrd="3" destOrd="0" presId="urn:microsoft.com/office/officeart/2005/8/layout/hierarchy2"/>
    <dgm:cxn modelId="{5A357217-02B0-4084-9A72-925F2741A7EC}" type="presParOf" srcId="{DAB08462-F6CC-4DDB-8846-CF43200EE81D}" destId="{FC1EECF3-AE29-43E9-8522-FE1840AD1127}" srcOrd="0" destOrd="0" presId="urn:microsoft.com/office/officeart/2005/8/layout/hierarchy2"/>
    <dgm:cxn modelId="{7353BB4C-1B27-4BD3-9F55-3A51FB740FC6}" type="presParOf" srcId="{DAB08462-F6CC-4DDB-8846-CF43200EE81D}" destId="{FBAA0536-50AF-4C46-855F-0BA78BBE3DA6}" srcOrd="1" destOrd="0" presId="urn:microsoft.com/office/officeart/2005/8/layout/hierarchy2"/>
    <dgm:cxn modelId="{86813284-9AEF-41BC-922A-21405DAC4467}" type="presParOf" srcId="{18B7E5CA-4C21-4B10-8906-A4860C0AB2E0}" destId="{6456E0D3-D862-4548-8073-FB4F730D1AAE}" srcOrd="4" destOrd="0" presId="urn:microsoft.com/office/officeart/2005/8/layout/hierarchy2"/>
    <dgm:cxn modelId="{D536948D-97CD-4AD5-B74A-F70D71A89182}" type="presParOf" srcId="{6456E0D3-D862-4548-8073-FB4F730D1AAE}" destId="{17F70E46-2F8C-49A5-A6F4-05162483ECF3}" srcOrd="0" destOrd="0" presId="urn:microsoft.com/office/officeart/2005/8/layout/hierarchy2"/>
    <dgm:cxn modelId="{1427C22F-C186-4CEC-AA8D-28B5D79E1322}" type="presParOf" srcId="{18B7E5CA-4C21-4B10-8906-A4860C0AB2E0}" destId="{83278F4B-5AD8-457C-BBD2-76ED67D8C881}" srcOrd="5" destOrd="0" presId="urn:microsoft.com/office/officeart/2005/8/layout/hierarchy2"/>
    <dgm:cxn modelId="{89AA58EF-1ECC-4AF7-BA76-2DDBB159153D}" type="presParOf" srcId="{83278F4B-5AD8-457C-BBD2-76ED67D8C881}" destId="{845A621F-DD43-47D1-87E5-2D1EEAFA3873}" srcOrd="0" destOrd="0" presId="urn:microsoft.com/office/officeart/2005/8/layout/hierarchy2"/>
    <dgm:cxn modelId="{2C2EB171-4CE6-4EBB-ACFE-11C9E62676FC}" type="presParOf" srcId="{83278F4B-5AD8-457C-BBD2-76ED67D8C881}" destId="{B9FF585F-6559-4F1E-A0E3-B8565254B7FA}" srcOrd="1" destOrd="0" presId="urn:microsoft.com/office/officeart/2005/8/layout/hierarchy2"/>
    <dgm:cxn modelId="{E71D009D-C8AA-4E4E-BFBB-8F3779C42EBE}" type="presParOf" srcId="{18B7E5CA-4C21-4B10-8906-A4860C0AB2E0}" destId="{5AE5EDD4-BE7B-46DA-9C4F-856B73866C8B}" srcOrd="6" destOrd="0" presId="urn:microsoft.com/office/officeart/2005/8/layout/hierarchy2"/>
    <dgm:cxn modelId="{1C6495FE-22E6-4779-9893-ABE6AD6EAAAF}" type="presParOf" srcId="{5AE5EDD4-BE7B-46DA-9C4F-856B73866C8B}" destId="{B6C1A148-A23D-4C2E-B27D-AC48D75DBAD8}" srcOrd="0" destOrd="0" presId="urn:microsoft.com/office/officeart/2005/8/layout/hierarchy2"/>
    <dgm:cxn modelId="{72A6CF31-E3FE-4D3F-9041-E287784EF543}" type="presParOf" srcId="{18B7E5CA-4C21-4B10-8906-A4860C0AB2E0}" destId="{C1F26E09-918A-43DE-AAD7-A67C672CB73A}" srcOrd="7" destOrd="0" presId="urn:microsoft.com/office/officeart/2005/8/layout/hierarchy2"/>
    <dgm:cxn modelId="{0022800D-71C7-47D5-B41A-A4FB71364D0A}" type="presParOf" srcId="{C1F26E09-918A-43DE-AAD7-A67C672CB73A}" destId="{2D56A06A-6D48-464E-8832-AE962812FBE9}" srcOrd="0" destOrd="0" presId="urn:microsoft.com/office/officeart/2005/8/layout/hierarchy2"/>
    <dgm:cxn modelId="{C25624BA-2938-4145-8500-6AD7F7E32AC9}" type="presParOf" srcId="{C1F26E09-918A-43DE-AAD7-A67C672CB73A}" destId="{07290D52-883B-40A5-BFDF-F845F1C7A9F8}" srcOrd="1" destOrd="0" presId="urn:microsoft.com/office/officeart/2005/8/layout/hierarchy2"/>
    <dgm:cxn modelId="{5AE5E4AE-AC60-40AE-B37C-D50E42CF362F}" type="presParOf" srcId="{07290D52-883B-40A5-BFDF-F845F1C7A9F8}" destId="{03F4914C-9466-4D7F-A976-B4B163BF2CD9}" srcOrd="0" destOrd="0" presId="urn:microsoft.com/office/officeart/2005/8/layout/hierarchy2"/>
    <dgm:cxn modelId="{9685C2CE-5402-4108-8A48-68E422CCA2AE}" type="presParOf" srcId="{03F4914C-9466-4D7F-A976-B4B163BF2CD9}" destId="{5A483B4A-8C77-4874-8510-FA1246AFAD82}" srcOrd="0" destOrd="0" presId="urn:microsoft.com/office/officeart/2005/8/layout/hierarchy2"/>
    <dgm:cxn modelId="{723550CD-9C6C-4E91-9FC8-E501FE76173B}" type="presParOf" srcId="{07290D52-883B-40A5-BFDF-F845F1C7A9F8}" destId="{9607E4E7-F7A8-4E5C-929E-D2ECB6187EB9}" srcOrd="1" destOrd="0" presId="urn:microsoft.com/office/officeart/2005/8/layout/hierarchy2"/>
    <dgm:cxn modelId="{95BAF209-FC57-4B35-9E19-DA9ED0CE683B}" type="presParOf" srcId="{9607E4E7-F7A8-4E5C-929E-D2ECB6187EB9}" destId="{89A63AD3-36BB-43BA-8A0E-5674384B9026}" srcOrd="0" destOrd="0" presId="urn:microsoft.com/office/officeart/2005/8/layout/hierarchy2"/>
    <dgm:cxn modelId="{C840BB4C-5B12-490A-9535-786091658BCC}" type="presParOf" srcId="{9607E4E7-F7A8-4E5C-929E-D2ECB6187EB9}" destId="{ECBBE243-156E-4BC6-A4AD-547B7038B230}" srcOrd="1" destOrd="0" presId="urn:microsoft.com/office/officeart/2005/8/layout/hierarchy2"/>
    <dgm:cxn modelId="{C65B345D-F9B3-4F6C-AA6E-4608249BAD55}" type="presParOf" srcId="{07290D52-883B-40A5-BFDF-F845F1C7A9F8}" destId="{B94D8038-C998-46AD-82C1-8499BDE9440D}" srcOrd="2" destOrd="0" presId="urn:microsoft.com/office/officeart/2005/8/layout/hierarchy2"/>
    <dgm:cxn modelId="{4E6BF670-5474-424B-A39F-DFEE9BB3E17C}" type="presParOf" srcId="{B94D8038-C998-46AD-82C1-8499BDE9440D}" destId="{DF36E53A-D1C8-499F-9158-78A9B7BCAEB5}" srcOrd="0" destOrd="0" presId="urn:microsoft.com/office/officeart/2005/8/layout/hierarchy2"/>
    <dgm:cxn modelId="{EF4DDB61-C88F-4325-BDA3-F08D1B363BE3}" type="presParOf" srcId="{07290D52-883B-40A5-BFDF-F845F1C7A9F8}" destId="{D0C26A1B-00EF-484E-8DB5-059AA81D9E15}" srcOrd="3" destOrd="0" presId="urn:microsoft.com/office/officeart/2005/8/layout/hierarchy2"/>
    <dgm:cxn modelId="{2165C596-F0DA-4937-966D-9998D26CD8DD}" type="presParOf" srcId="{D0C26A1B-00EF-484E-8DB5-059AA81D9E15}" destId="{1D713979-C8AF-4492-BAD2-81B58A81F678}" srcOrd="0" destOrd="0" presId="urn:microsoft.com/office/officeart/2005/8/layout/hierarchy2"/>
    <dgm:cxn modelId="{D529B753-5F18-46DC-AAA4-8C425D041240}" type="presParOf" srcId="{D0C26A1B-00EF-484E-8DB5-059AA81D9E15}" destId="{D0D18868-DC3A-41AC-AAC5-AA193818F2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56FA6A-6E39-4970-8132-FFAAA8FC59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BACF7BB-94D1-492D-94C8-FE83BFB5CC1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PE" dirty="0"/>
            <a:t>Informe técnico y legal</a:t>
          </a:r>
        </a:p>
        <a:p>
          <a:pPr algn="ctr"/>
          <a:r>
            <a:rPr lang="es-PE" dirty="0"/>
            <a:t>(puede ser uno o más)</a:t>
          </a:r>
        </a:p>
      </dgm:t>
    </dgm:pt>
    <dgm:pt modelId="{E818E628-324D-4467-9DBE-D25DAA25E368}" type="parTrans" cxnId="{960E5C44-FE2B-42BF-9A62-63A8249F3856}">
      <dgm:prSet/>
      <dgm:spPr/>
      <dgm:t>
        <a:bodyPr/>
        <a:lstStyle/>
        <a:p>
          <a:endParaRPr lang="es-PE"/>
        </a:p>
      </dgm:t>
    </dgm:pt>
    <dgm:pt modelId="{6D0293BF-E602-4411-84D6-875F0167E469}" type="sibTrans" cxnId="{960E5C44-FE2B-42BF-9A62-63A8249F3856}">
      <dgm:prSet/>
      <dgm:spPr/>
      <dgm:t>
        <a:bodyPr/>
        <a:lstStyle/>
        <a:p>
          <a:endParaRPr lang="es-PE"/>
        </a:p>
      </dgm:t>
    </dgm:pt>
    <dgm:pt modelId="{F54D153F-CADD-4927-8884-6AAFEC22F575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Aprobación del Titular de la Entidad – INDELEGABLE, salvo algunos supuestos</a:t>
          </a:r>
        </a:p>
      </dgm:t>
    </dgm:pt>
    <dgm:pt modelId="{07148C16-8AFB-4F7A-96C5-F74679B4A312}" type="parTrans" cxnId="{890CB161-C727-4D76-8B57-48B456A389D6}">
      <dgm:prSet/>
      <dgm:spPr/>
      <dgm:t>
        <a:bodyPr/>
        <a:lstStyle/>
        <a:p>
          <a:endParaRPr lang="es-PE"/>
        </a:p>
      </dgm:t>
    </dgm:pt>
    <dgm:pt modelId="{B5DDA873-44B2-4F32-ACF9-6887FBE58F44}" type="sibTrans" cxnId="{890CB161-C727-4D76-8B57-48B456A389D6}">
      <dgm:prSet/>
      <dgm:spPr/>
      <dgm:t>
        <a:bodyPr/>
        <a:lstStyle/>
        <a:p>
          <a:endParaRPr lang="es-PE"/>
        </a:p>
      </dgm:t>
    </dgm:pt>
    <dgm:pt modelId="{832E6F77-8DAF-4C6C-BDCA-9F0D436B0193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Resolución</a:t>
          </a:r>
        </a:p>
      </dgm:t>
    </dgm:pt>
    <dgm:pt modelId="{312F77B0-8374-4B68-84E4-DFC1AF256C8F}" type="parTrans" cxnId="{B056F522-C55C-4E8A-8AAD-6DF274C90A19}">
      <dgm:prSet/>
      <dgm:spPr/>
      <dgm:t>
        <a:bodyPr/>
        <a:lstStyle/>
        <a:p>
          <a:endParaRPr lang="es-PE"/>
        </a:p>
      </dgm:t>
    </dgm:pt>
    <dgm:pt modelId="{6134C29A-072B-4250-986E-9F28281E771E}" type="sibTrans" cxnId="{B056F522-C55C-4E8A-8AAD-6DF274C90A19}">
      <dgm:prSet/>
      <dgm:spPr/>
      <dgm:t>
        <a:bodyPr/>
        <a:lstStyle/>
        <a:p>
          <a:endParaRPr lang="es-PE"/>
        </a:p>
      </dgm:t>
    </dgm:pt>
    <dgm:pt modelId="{54215594-B0E6-4D15-96F0-781421536514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Acuerdo de Concejo </a:t>
          </a:r>
        </a:p>
      </dgm:t>
    </dgm:pt>
    <dgm:pt modelId="{8C01656A-32A3-4D02-A618-160E06947050}" type="parTrans" cxnId="{E51D13CC-16B4-42E3-B92F-6BF9A3255E19}">
      <dgm:prSet/>
      <dgm:spPr/>
      <dgm:t>
        <a:bodyPr/>
        <a:lstStyle/>
        <a:p>
          <a:endParaRPr lang="es-PE"/>
        </a:p>
      </dgm:t>
    </dgm:pt>
    <dgm:pt modelId="{454F8611-32AE-4BC6-88B1-2352CEACB1C1}" type="sibTrans" cxnId="{E51D13CC-16B4-42E3-B92F-6BF9A3255E19}">
      <dgm:prSet/>
      <dgm:spPr/>
      <dgm:t>
        <a:bodyPr/>
        <a:lstStyle/>
        <a:p>
          <a:endParaRPr lang="es-PE"/>
        </a:p>
      </dgm:t>
    </dgm:pt>
    <dgm:pt modelId="{6A9A7259-D203-4856-9724-8C3202E179CA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Publicación en el SEACE</a:t>
          </a:r>
        </a:p>
      </dgm:t>
    </dgm:pt>
    <dgm:pt modelId="{72AA0934-F92A-4A78-9741-458BF2418AAD}" type="parTrans" cxnId="{B6BD8243-209E-45D0-8DD5-EA7AAE3F47B9}">
      <dgm:prSet/>
      <dgm:spPr/>
      <dgm:t>
        <a:bodyPr/>
        <a:lstStyle/>
        <a:p>
          <a:endParaRPr lang="es-PE"/>
        </a:p>
      </dgm:t>
    </dgm:pt>
    <dgm:pt modelId="{A3CF4A8C-EE95-4CD2-8F16-2EAF78705100}" type="sibTrans" cxnId="{B6BD8243-209E-45D0-8DD5-EA7AAE3F47B9}">
      <dgm:prSet/>
      <dgm:spPr/>
      <dgm:t>
        <a:bodyPr/>
        <a:lstStyle/>
        <a:p>
          <a:endParaRPr lang="es-PE"/>
        </a:p>
      </dgm:t>
    </dgm:pt>
    <dgm:pt modelId="{9F5E4DCC-B968-4AC7-8266-B1FC05F0F5EA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Acuerdo de Directorio</a:t>
          </a:r>
        </a:p>
      </dgm:t>
    </dgm:pt>
    <dgm:pt modelId="{D47E064B-BFF9-4E6E-8937-F89280C9437B}" type="parTrans" cxnId="{66B2EDE2-107B-4735-A263-C15781A17CE2}">
      <dgm:prSet/>
      <dgm:spPr/>
      <dgm:t>
        <a:bodyPr/>
        <a:lstStyle/>
        <a:p>
          <a:endParaRPr lang="es-PE"/>
        </a:p>
      </dgm:t>
    </dgm:pt>
    <dgm:pt modelId="{41301803-69E8-449F-A250-C1E763D0BE60}" type="sibTrans" cxnId="{66B2EDE2-107B-4735-A263-C15781A17CE2}">
      <dgm:prSet/>
      <dgm:spPr/>
      <dgm:t>
        <a:bodyPr/>
        <a:lstStyle/>
        <a:p>
          <a:endParaRPr lang="es-PE"/>
        </a:p>
      </dgm:t>
    </dgm:pt>
    <dgm:pt modelId="{53F77B99-53E2-4AEF-8604-506AF5FB2F4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PE" dirty="0"/>
        </a:p>
      </dgm:t>
    </dgm:pt>
    <dgm:pt modelId="{88974483-4D7E-423E-994C-50428C7C9B6B}" type="parTrans" cxnId="{A4984CAA-41BB-4EC9-A168-C200D3041B19}">
      <dgm:prSet/>
      <dgm:spPr/>
      <dgm:t>
        <a:bodyPr/>
        <a:lstStyle/>
        <a:p>
          <a:endParaRPr lang="es-PE"/>
        </a:p>
      </dgm:t>
    </dgm:pt>
    <dgm:pt modelId="{A5976049-6188-4C93-A6B1-94D7B94CCD95}" type="sibTrans" cxnId="{A4984CAA-41BB-4EC9-A168-C200D3041B19}">
      <dgm:prSet/>
      <dgm:spPr/>
      <dgm:t>
        <a:bodyPr/>
        <a:lstStyle/>
        <a:p>
          <a:endParaRPr lang="es-PE"/>
        </a:p>
      </dgm:t>
    </dgm:pt>
    <dgm:pt modelId="{D22FB889-C003-4279-A0FF-BCDC83913132}" type="pres">
      <dgm:prSet presAssocID="{8756FA6A-6E39-4970-8132-FFAAA8FC59DC}" presName="Name0" presStyleCnt="0">
        <dgm:presLayoutVars>
          <dgm:dir/>
          <dgm:resizeHandles val="exact"/>
        </dgm:presLayoutVars>
      </dgm:prSet>
      <dgm:spPr/>
    </dgm:pt>
    <dgm:pt modelId="{27B9F5D4-6CAE-4359-9B2C-DEF899BE0DF0}" type="pres">
      <dgm:prSet presAssocID="{9BACF7BB-94D1-492D-94C8-FE83BFB5CC16}" presName="node" presStyleLbl="node1" presStyleIdx="0" presStyleCnt="3">
        <dgm:presLayoutVars>
          <dgm:bulletEnabled val="1"/>
        </dgm:presLayoutVars>
      </dgm:prSet>
      <dgm:spPr/>
    </dgm:pt>
    <dgm:pt modelId="{66CCABC4-774B-42D7-93E2-60D3A95124AF}" type="pres">
      <dgm:prSet presAssocID="{6D0293BF-E602-4411-84D6-875F0167E469}" presName="sibTrans" presStyleCnt="0"/>
      <dgm:spPr/>
    </dgm:pt>
    <dgm:pt modelId="{38568E60-79AB-4F15-B776-9721762D9088}" type="pres">
      <dgm:prSet presAssocID="{F54D153F-CADD-4927-8884-6AAFEC22F575}" presName="node" presStyleLbl="node1" presStyleIdx="1" presStyleCnt="3">
        <dgm:presLayoutVars>
          <dgm:bulletEnabled val="1"/>
        </dgm:presLayoutVars>
      </dgm:prSet>
      <dgm:spPr/>
    </dgm:pt>
    <dgm:pt modelId="{A879B81B-5054-4F6A-B6ED-0768D4C8CA4C}" type="pres">
      <dgm:prSet presAssocID="{B5DDA873-44B2-4F32-ACF9-6887FBE58F44}" presName="sibTrans" presStyleCnt="0"/>
      <dgm:spPr/>
    </dgm:pt>
    <dgm:pt modelId="{77B085EA-E7E9-4265-A2BF-2845D811ECAE}" type="pres">
      <dgm:prSet presAssocID="{6A9A7259-D203-4856-9724-8C3202E179CA}" presName="node" presStyleLbl="node1" presStyleIdx="2" presStyleCnt="3">
        <dgm:presLayoutVars>
          <dgm:bulletEnabled val="1"/>
        </dgm:presLayoutVars>
      </dgm:prSet>
      <dgm:spPr/>
    </dgm:pt>
  </dgm:ptLst>
  <dgm:cxnLst>
    <dgm:cxn modelId="{B056F522-C55C-4E8A-8AAD-6DF274C90A19}" srcId="{F54D153F-CADD-4927-8884-6AAFEC22F575}" destId="{832E6F77-8DAF-4C6C-BDCA-9F0D436B0193}" srcOrd="1" destOrd="0" parTransId="{312F77B0-8374-4B68-84E4-DFC1AF256C8F}" sibTransId="{6134C29A-072B-4250-986E-9F28281E771E}"/>
    <dgm:cxn modelId="{66B2BA27-BC68-4680-B7EB-208F1B07CD6C}" type="presOf" srcId="{54215594-B0E6-4D15-96F0-781421536514}" destId="{38568E60-79AB-4F15-B776-9721762D9088}" srcOrd="0" destOrd="4" presId="urn:microsoft.com/office/officeart/2005/8/layout/hList6"/>
    <dgm:cxn modelId="{09E2372D-CBE3-4F87-8A9D-DB768E629083}" type="presOf" srcId="{F54D153F-CADD-4927-8884-6AAFEC22F575}" destId="{38568E60-79AB-4F15-B776-9721762D9088}" srcOrd="0" destOrd="0" presId="urn:microsoft.com/office/officeart/2005/8/layout/hList6"/>
    <dgm:cxn modelId="{890CB161-C727-4D76-8B57-48B456A389D6}" srcId="{8756FA6A-6E39-4970-8132-FFAAA8FC59DC}" destId="{F54D153F-CADD-4927-8884-6AAFEC22F575}" srcOrd="1" destOrd="0" parTransId="{07148C16-8AFB-4F7A-96C5-F74679B4A312}" sibTransId="{B5DDA873-44B2-4F32-ACF9-6887FBE58F44}"/>
    <dgm:cxn modelId="{B6BD8243-209E-45D0-8DD5-EA7AAE3F47B9}" srcId="{8756FA6A-6E39-4970-8132-FFAAA8FC59DC}" destId="{6A9A7259-D203-4856-9724-8C3202E179CA}" srcOrd="2" destOrd="0" parTransId="{72AA0934-F92A-4A78-9741-458BF2418AAD}" sibTransId="{A3CF4A8C-EE95-4CD2-8F16-2EAF78705100}"/>
    <dgm:cxn modelId="{960E5C44-FE2B-42BF-9A62-63A8249F3856}" srcId="{8756FA6A-6E39-4970-8132-FFAAA8FC59DC}" destId="{9BACF7BB-94D1-492D-94C8-FE83BFB5CC16}" srcOrd="0" destOrd="0" parTransId="{E818E628-324D-4467-9DBE-D25DAA25E368}" sibTransId="{6D0293BF-E602-4411-84D6-875F0167E469}"/>
    <dgm:cxn modelId="{2D87874B-7AD3-4E3E-95E7-5841C53C19F2}" type="presOf" srcId="{9F5E4DCC-B968-4AC7-8266-B1FC05F0F5EA}" destId="{38568E60-79AB-4F15-B776-9721762D9088}" srcOrd="0" destOrd="3" presId="urn:microsoft.com/office/officeart/2005/8/layout/hList6"/>
    <dgm:cxn modelId="{738C4775-094D-4DC9-8AD8-3133E4A26F68}" type="presOf" srcId="{8756FA6A-6E39-4970-8132-FFAAA8FC59DC}" destId="{D22FB889-C003-4279-A0FF-BCDC83913132}" srcOrd="0" destOrd="0" presId="urn:microsoft.com/office/officeart/2005/8/layout/hList6"/>
    <dgm:cxn modelId="{CF393791-DE79-47F6-AF0A-9BF22EB42F1F}" type="presOf" srcId="{6A9A7259-D203-4856-9724-8C3202E179CA}" destId="{77B085EA-E7E9-4265-A2BF-2845D811ECAE}" srcOrd="0" destOrd="0" presId="urn:microsoft.com/office/officeart/2005/8/layout/hList6"/>
    <dgm:cxn modelId="{A2314F9F-1EAE-4BD5-8961-519FDF1D5437}" type="presOf" srcId="{9BACF7BB-94D1-492D-94C8-FE83BFB5CC16}" destId="{27B9F5D4-6CAE-4359-9B2C-DEF899BE0DF0}" srcOrd="0" destOrd="0" presId="urn:microsoft.com/office/officeart/2005/8/layout/hList6"/>
    <dgm:cxn modelId="{A4984CAA-41BB-4EC9-A168-C200D3041B19}" srcId="{F54D153F-CADD-4927-8884-6AAFEC22F575}" destId="{53F77B99-53E2-4AEF-8604-506AF5FB2F4B}" srcOrd="0" destOrd="0" parTransId="{88974483-4D7E-423E-994C-50428C7C9B6B}" sibTransId="{A5976049-6188-4C93-A6B1-94D7B94CCD95}"/>
    <dgm:cxn modelId="{E51D13CC-16B4-42E3-B92F-6BF9A3255E19}" srcId="{F54D153F-CADD-4927-8884-6AAFEC22F575}" destId="{54215594-B0E6-4D15-96F0-781421536514}" srcOrd="3" destOrd="0" parTransId="{8C01656A-32A3-4D02-A618-160E06947050}" sibTransId="{454F8611-32AE-4BC6-88B1-2352CEACB1C1}"/>
    <dgm:cxn modelId="{861CE6D1-E7D5-4263-AF3C-A0FE905ECDA3}" type="presOf" srcId="{53F77B99-53E2-4AEF-8604-506AF5FB2F4B}" destId="{38568E60-79AB-4F15-B776-9721762D9088}" srcOrd="0" destOrd="1" presId="urn:microsoft.com/office/officeart/2005/8/layout/hList6"/>
    <dgm:cxn modelId="{66B2EDE2-107B-4735-A263-C15781A17CE2}" srcId="{F54D153F-CADD-4927-8884-6AAFEC22F575}" destId="{9F5E4DCC-B968-4AC7-8266-B1FC05F0F5EA}" srcOrd="2" destOrd="0" parTransId="{D47E064B-BFF9-4E6E-8937-F89280C9437B}" sibTransId="{41301803-69E8-449F-A250-C1E763D0BE60}"/>
    <dgm:cxn modelId="{8224F8EB-9096-4094-8B67-B37BAA4007C9}" type="presOf" srcId="{832E6F77-8DAF-4C6C-BDCA-9F0D436B0193}" destId="{38568E60-79AB-4F15-B776-9721762D9088}" srcOrd="0" destOrd="2" presId="urn:microsoft.com/office/officeart/2005/8/layout/hList6"/>
    <dgm:cxn modelId="{83A8EEB7-AC94-488B-941B-0D4B8887E43A}" type="presParOf" srcId="{D22FB889-C003-4279-A0FF-BCDC83913132}" destId="{27B9F5D4-6CAE-4359-9B2C-DEF899BE0DF0}" srcOrd="0" destOrd="0" presId="urn:microsoft.com/office/officeart/2005/8/layout/hList6"/>
    <dgm:cxn modelId="{902F2C31-5E47-4A7F-A083-A8A0A4A2A0FA}" type="presParOf" srcId="{D22FB889-C003-4279-A0FF-BCDC83913132}" destId="{66CCABC4-774B-42D7-93E2-60D3A95124AF}" srcOrd="1" destOrd="0" presId="urn:microsoft.com/office/officeart/2005/8/layout/hList6"/>
    <dgm:cxn modelId="{7873554F-C0F7-4CEB-BF97-C71DBBD4EF80}" type="presParOf" srcId="{D22FB889-C003-4279-A0FF-BCDC83913132}" destId="{38568E60-79AB-4F15-B776-9721762D9088}" srcOrd="2" destOrd="0" presId="urn:microsoft.com/office/officeart/2005/8/layout/hList6"/>
    <dgm:cxn modelId="{98B4AFB3-448A-4424-B928-18F3C18B575A}" type="presParOf" srcId="{D22FB889-C003-4279-A0FF-BCDC83913132}" destId="{A879B81B-5054-4F6A-B6ED-0768D4C8CA4C}" srcOrd="3" destOrd="0" presId="urn:microsoft.com/office/officeart/2005/8/layout/hList6"/>
    <dgm:cxn modelId="{92D159D1-F834-4A3F-9DA0-A8D3FB3DDD92}" type="presParOf" srcId="{D22FB889-C003-4279-A0FF-BCDC83913132}" destId="{77B085EA-E7E9-4265-A2BF-2845D811ECA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7C8D25-6A66-AD46-9E96-EA0AFE74BFC8}" type="doc">
      <dgm:prSet loTypeId="urn:microsoft.com/office/officeart/2005/8/layout/process1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901B0457-FFC1-C344-B867-40C18128DB5B}">
      <dgm:prSet phldrT="[Texto]"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es-ES_tradnl" sz="2000" b="1" dirty="0"/>
            <a:t>Actos desarrollados dentro del procedimiento de </a:t>
          </a:r>
          <a:r>
            <a:rPr lang="es-ES_tradnl" sz="2000" b="1" dirty="0" err="1"/>
            <a:t>selecci</a:t>
          </a:r>
          <a:r>
            <a:rPr lang="es-ES" sz="2000" b="1" dirty="0" err="1"/>
            <a:t>ón</a:t>
          </a:r>
          <a:r>
            <a:rPr lang="es-ES" sz="2000" b="1" dirty="0"/>
            <a:t>, dictados por el comité o por el OEC</a:t>
          </a:r>
          <a:endParaRPr lang="es-ES_tradnl" sz="2000" b="1" dirty="0"/>
        </a:p>
      </dgm:t>
    </dgm:pt>
    <dgm:pt modelId="{25A1EF81-4934-7242-92D8-F057100682D8}" type="parTrans" cxnId="{91ACE854-2BBF-4449-8939-D5DC5B802CB6}">
      <dgm:prSet/>
      <dgm:spPr/>
      <dgm:t>
        <a:bodyPr/>
        <a:lstStyle/>
        <a:p>
          <a:endParaRPr lang="es-ES_tradnl"/>
        </a:p>
      </dgm:t>
    </dgm:pt>
    <dgm:pt modelId="{B847F6CE-4B0B-E149-88F1-4A5918E2B5C4}" type="sibTrans" cxnId="{91ACE854-2BBF-4449-8939-D5DC5B802CB6}">
      <dgm:prSet/>
      <dgm:spPr/>
      <dgm:t>
        <a:bodyPr/>
        <a:lstStyle/>
        <a:p>
          <a:endParaRPr lang="es-ES_tradnl"/>
        </a:p>
      </dgm:t>
    </dgm:pt>
    <dgm:pt modelId="{5BA6B0E7-36F8-C043-8B69-B9E226FBC79E}">
      <dgm:prSet phldrT="[Texto]"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s-ES_tradnl" sz="2000" b="1" dirty="0"/>
            <a:t>Los actos administrativos emitidos dentro del procedimiento</a:t>
          </a:r>
          <a:r>
            <a:rPr lang="es-ES_tradnl" sz="2000" b="1" baseline="0" dirty="0"/>
            <a:t> de </a:t>
          </a:r>
          <a:r>
            <a:rPr lang="es-ES_tradnl" sz="2000" b="1" baseline="0" dirty="0" err="1"/>
            <a:t>selecci</a:t>
          </a:r>
          <a:r>
            <a:rPr lang="es-ES" sz="2000" b="1" baseline="0" dirty="0" err="1"/>
            <a:t>ón</a:t>
          </a:r>
          <a:r>
            <a:rPr lang="es-ES" sz="2000" b="1" baseline="0" dirty="0"/>
            <a:t> por el Titular que afecten el desarrollo del procedimiento tales como la cancelación o nulidad.</a:t>
          </a:r>
          <a:endParaRPr lang="es-ES_tradnl" sz="2000" b="1" dirty="0"/>
        </a:p>
      </dgm:t>
    </dgm:pt>
    <dgm:pt modelId="{C1C99620-DCF9-0A48-854E-41AF3175827B}" type="parTrans" cxnId="{72D96A90-3CA3-094E-BDAD-D451AF9C037F}">
      <dgm:prSet/>
      <dgm:spPr/>
      <dgm:t>
        <a:bodyPr/>
        <a:lstStyle/>
        <a:p>
          <a:endParaRPr lang="es-ES_tradnl"/>
        </a:p>
      </dgm:t>
    </dgm:pt>
    <dgm:pt modelId="{99221C56-9D3C-9549-A676-498156CD05A4}" type="sibTrans" cxnId="{72D96A90-3CA3-094E-BDAD-D451AF9C037F}">
      <dgm:prSet/>
      <dgm:spPr/>
      <dgm:t>
        <a:bodyPr/>
        <a:lstStyle/>
        <a:p>
          <a:endParaRPr lang="es-ES_tradnl"/>
        </a:p>
      </dgm:t>
    </dgm:pt>
    <dgm:pt modelId="{A1EA7BB8-2E8A-5F44-94DD-81BEC6E40370}">
      <dgm:prSet phldrT="[Texto]"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_tradnl" sz="2000" b="1" dirty="0"/>
            <a:t>Actos</a:t>
          </a:r>
          <a:r>
            <a:rPr lang="es-ES_tradnl" sz="2000" b="1" baseline="0" dirty="0"/>
            <a:t> expedidos luego de la Buena Pro y antes de la </a:t>
          </a:r>
          <a:r>
            <a:rPr lang="es-ES_tradnl" sz="2000" b="1" baseline="0" dirty="0" err="1"/>
            <a:t>suscripci</a:t>
          </a:r>
          <a:r>
            <a:rPr lang="es-ES" sz="2000" b="1" baseline="0" dirty="0" err="1"/>
            <a:t>ón</a:t>
          </a:r>
          <a:r>
            <a:rPr lang="es-ES" sz="2000" b="1" baseline="0" dirty="0"/>
            <a:t> del contrato.</a:t>
          </a:r>
          <a:endParaRPr lang="es-ES_tradnl" sz="2000" b="1" dirty="0"/>
        </a:p>
      </dgm:t>
    </dgm:pt>
    <dgm:pt modelId="{E03BF3FD-1C6B-7B47-AD06-14C3C17B76A5}" type="parTrans" cxnId="{EE80E9ED-F95C-1049-BF0F-0C8F81DE0DD3}">
      <dgm:prSet/>
      <dgm:spPr/>
      <dgm:t>
        <a:bodyPr/>
        <a:lstStyle/>
        <a:p>
          <a:endParaRPr lang="es-ES_tradnl"/>
        </a:p>
      </dgm:t>
    </dgm:pt>
    <dgm:pt modelId="{67C052CA-05D7-814E-AE9D-980A9F91BFDD}" type="sibTrans" cxnId="{EE80E9ED-F95C-1049-BF0F-0C8F81DE0DD3}">
      <dgm:prSet/>
      <dgm:spPr/>
      <dgm:t>
        <a:bodyPr/>
        <a:lstStyle/>
        <a:p>
          <a:endParaRPr lang="es-ES_tradnl"/>
        </a:p>
      </dgm:t>
    </dgm:pt>
    <dgm:pt modelId="{19B34107-CDAE-FA42-A2A3-9315FFB37EF1}" type="pres">
      <dgm:prSet presAssocID="{3B7C8D25-6A66-AD46-9E96-EA0AFE74BFC8}" presName="Name0" presStyleCnt="0">
        <dgm:presLayoutVars>
          <dgm:dir/>
          <dgm:resizeHandles val="exact"/>
        </dgm:presLayoutVars>
      </dgm:prSet>
      <dgm:spPr/>
    </dgm:pt>
    <dgm:pt modelId="{29EDA5F7-83BC-9149-AED3-43A1706DD623}" type="pres">
      <dgm:prSet presAssocID="{901B0457-FFC1-C344-B867-40C18128DB5B}" presName="node" presStyleLbl="node1" presStyleIdx="0" presStyleCnt="3" custLinFactNeighborX="-836" custLinFactNeighborY="2698">
        <dgm:presLayoutVars>
          <dgm:bulletEnabled val="1"/>
        </dgm:presLayoutVars>
      </dgm:prSet>
      <dgm:spPr/>
    </dgm:pt>
    <dgm:pt modelId="{EA9F9870-7108-024F-BCB6-ECCFB35FDA97}" type="pres">
      <dgm:prSet presAssocID="{B847F6CE-4B0B-E149-88F1-4A5918E2B5C4}" presName="sibTrans" presStyleLbl="sibTrans2D1" presStyleIdx="0" presStyleCnt="2"/>
      <dgm:spPr/>
    </dgm:pt>
    <dgm:pt modelId="{D4B38084-9242-5244-8D38-2147AC655F33}" type="pres">
      <dgm:prSet presAssocID="{B847F6CE-4B0B-E149-88F1-4A5918E2B5C4}" presName="connectorText" presStyleLbl="sibTrans2D1" presStyleIdx="0" presStyleCnt="2"/>
      <dgm:spPr/>
    </dgm:pt>
    <dgm:pt modelId="{F2DD41A3-4DDA-5241-857D-70F9F018EF81}" type="pres">
      <dgm:prSet presAssocID="{5BA6B0E7-36F8-C043-8B69-B9E226FBC79E}" presName="node" presStyleLbl="node1" presStyleIdx="1" presStyleCnt="3" custLinFactNeighborY="2866">
        <dgm:presLayoutVars>
          <dgm:bulletEnabled val="1"/>
        </dgm:presLayoutVars>
      </dgm:prSet>
      <dgm:spPr/>
    </dgm:pt>
    <dgm:pt modelId="{E9B345E6-1A0A-DA46-B9D5-74D1D9608B77}" type="pres">
      <dgm:prSet presAssocID="{99221C56-9D3C-9549-A676-498156CD05A4}" presName="sibTrans" presStyleLbl="sibTrans2D1" presStyleIdx="1" presStyleCnt="2"/>
      <dgm:spPr/>
    </dgm:pt>
    <dgm:pt modelId="{75C2FA65-A728-0648-AE2B-5D694D8085C8}" type="pres">
      <dgm:prSet presAssocID="{99221C56-9D3C-9549-A676-498156CD05A4}" presName="connectorText" presStyleLbl="sibTrans2D1" presStyleIdx="1" presStyleCnt="2"/>
      <dgm:spPr/>
    </dgm:pt>
    <dgm:pt modelId="{7F346173-1B92-C747-87EB-82A8012525AD}" type="pres">
      <dgm:prSet presAssocID="{A1EA7BB8-2E8A-5F44-94DD-81BEC6E40370}" presName="node" presStyleLbl="node1" presStyleIdx="2" presStyleCnt="3">
        <dgm:presLayoutVars>
          <dgm:bulletEnabled val="1"/>
        </dgm:presLayoutVars>
      </dgm:prSet>
      <dgm:spPr/>
    </dgm:pt>
  </dgm:ptLst>
  <dgm:cxnLst>
    <dgm:cxn modelId="{8DFDF81F-8F04-4D4F-8E5E-763053C7C90C}" type="presOf" srcId="{3B7C8D25-6A66-AD46-9E96-EA0AFE74BFC8}" destId="{19B34107-CDAE-FA42-A2A3-9315FFB37EF1}" srcOrd="0" destOrd="0" presId="urn:microsoft.com/office/officeart/2005/8/layout/process1"/>
    <dgm:cxn modelId="{3EBA8C2E-E1CD-1144-ADC1-C00EEC0190B6}" type="presOf" srcId="{99221C56-9D3C-9549-A676-498156CD05A4}" destId="{E9B345E6-1A0A-DA46-B9D5-74D1D9608B77}" srcOrd="0" destOrd="0" presId="urn:microsoft.com/office/officeart/2005/8/layout/process1"/>
    <dgm:cxn modelId="{42CD4539-2A99-3642-95D3-7913801BEEF9}" type="presOf" srcId="{A1EA7BB8-2E8A-5F44-94DD-81BEC6E40370}" destId="{7F346173-1B92-C747-87EB-82A8012525AD}" srcOrd="0" destOrd="0" presId="urn:microsoft.com/office/officeart/2005/8/layout/process1"/>
    <dgm:cxn modelId="{C6F29C3D-DB8F-DC44-8FAD-0E735C25F6DC}" type="presOf" srcId="{99221C56-9D3C-9549-A676-498156CD05A4}" destId="{75C2FA65-A728-0648-AE2B-5D694D8085C8}" srcOrd="1" destOrd="0" presId="urn:microsoft.com/office/officeart/2005/8/layout/process1"/>
    <dgm:cxn modelId="{A4E91553-C7C3-FE4F-86BF-A4F9EA6A858A}" type="presOf" srcId="{B847F6CE-4B0B-E149-88F1-4A5918E2B5C4}" destId="{D4B38084-9242-5244-8D38-2147AC655F33}" srcOrd="1" destOrd="0" presId="urn:microsoft.com/office/officeart/2005/8/layout/process1"/>
    <dgm:cxn modelId="{91ACE854-2BBF-4449-8939-D5DC5B802CB6}" srcId="{3B7C8D25-6A66-AD46-9E96-EA0AFE74BFC8}" destId="{901B0457-FFC1-C344-B867-40C18128DB5B}" srcOrd="0" destOrd="0" parTransId="{25A1EF81-4934-7242-92D8-F057100682D8}" sibTransId="{B847F6CE-4B0B-E149-88F1-4A5918E2B5C4}"/>
    <dgm:cxn modelId="{72D96A90-3CA3-094E-BDAD-D451AF9C037F}" srcId="{3B7C8D25-6A66-AD46-9E96-EA0AFE74BFC8}" destId="{5BA6B0E7-36F8-C043-8B69-B9E226FBC79E}" srcOrd="1" destOrd="0" parTransId="{C1C99620-DCF9-0A48-854E-41AF3175827B}" sibTransId="{99221C56-9D3C-9549-A676-498156CD05A4}"/>
    <dgm:cxn modelId="{8870DFB8-C5AC-864D-8B06-E02BDA4998BC}" type="presOf" srcId="{901B0457-FFC1-C344-B867-40C18128DB5B}" destId="{29EDA5F7-83BC-9149-AED3-43A1706DD623}" srcOrd="0" destOrd="0" presId="urn:microsoft.com/office/officeart/2005/8/layout/process1"/>
    <dgm:cxn modelId="{74ED03DE-023B-8F40-9ADA-127A81163635}" type="presOf" srcId="{B847F6CE-4B0B-E149-88F1-4A5918E2B5C4}" destId="{EA9F9870-7108-024F-BCB6-ECCFB35FDA97}" srcOrd="0" destOrd="0" presId="urn:microsoft.com/office/officeart/2005/8/layout/process1"/>
    <dgm:cxn modelId="{EE80E9ED-F95C-1049-BF0F-0C8F81DE0DD3}" srcId="{3B7C8D25-6A66-AD46-9E96-EA0AFE74BFC8}" destId="{A1EA7BB8-2E8A-5F44-94DD-81BEC6E40370}" srcOrd="2" destOrd="0" parTransId="{E03BF3FD-1C6B-7B47-AD06-14C3C17B76A5}" sibTransId="{67C052CA-05D7-814E-AE9D-980A9F91BFDD}"/>
    <dgm:cxn modelId="{81B259FD-366D-8444-9F4E-2457B00BD30A}" type="presOf" srcId="{5BA6B0E7-36F8-C043-8B69-B9E226FBC79E}" destId="{F2DD41A3-4DDA-5241-857D-70F9F018EF81}" srcOrd="0" destOrd="0" presId="urn:microsoft.com/office/officeart/2005/8/layout/process1"/>
    <dgm:cxn modelId="{73572029-7788-EF47-A5D1-ECD8FDCC027C}" type="presParOf" srcId="{19B34107-CDAE-FA42-A2A3-9315FFB37EF1}" destId="{29EDA5F7-83BC-9149-AED3-43A1706DD623}" srcOrd="0" destOrd="0" presId="urn:microsoft.com/office/officeart/2005/8/layout/process1"/>
    <dgm:cxn modelId="{D1795807-F4C4-7543-AF92-FAD008F94741}" type="presParOf" srcId="{19B34107-CDAE-FA42-A2A3-9315FFB37EF1}" destId="{EA9F9870-7108-024F-BCB6-ECCFB35FDA97}" srcOrd="1" destOrd="0" presId="urn:microsoft.com/office/officeart/2005/8/layout/process1"/>
    <dgm:cxn modelId="{9915F341-1B48-7446-B862-2D088177E6B2}" type="presParOf" srcId="{EA9F9870-7108-024F-BCB6-ECCFB35FDA97}" destId="{D4B38084-9242-5244-8D38-2147AC655F33}" srcOrd="0" destOrd="0" presId="urn:microsoft.com/office/officeart/2005/8/layout/process1"/>
    <dgm:cxn modelId="{DFF9D944-CE92-3742-B54B-1F628186016B}" type="presParOf" srcId="{19B34107-CDAE-FA42-A2A3-9315FFB37EF1}" destId="{F2DD41A3-4DDA-5241-857D-70F9F018EF81}" srcOrd="2" destOrd="0" presId="urn:microsoft.com/office/officeart/2005/8/layout/process1"/>
    <dgm:cxn modelId="{0933594E-095D-1B45-8C36-4EA487F5809F}" type="presParOf" srcId="{19B34107-CDAE-FA42-A2A3-9315FFB37EF1}" destId="{E9B345E6-1A0A-DA46-B9D5-74D1D9608B77}" srcOrd="3" destOrd="0" presId="urn:microsoft.com/office/officeart/2005/8/layout/process1"/>
    <dgm:cxn modelId="{777D7FD1-C4C3-DB4B-B3A1-313C1F8A0140}" type="presParOf" srcId="{E9B345E6-1A0A-DA46-B9D5-74D1D9608B77}" destId="{75C2FA65-A728-0648-AE2B-5D694D8085C8}" srcOrd="0" destOrd="0" presId="urn:microsoft.com/office/officeart/2005/8/layout/process1"/>
    <dgm:cxn modelId="{219367FF-6625-2249-BC20-F97468670E6E}" type="presParOf" srcId="{19B34107-CDAE-FA42-A2A3-9315FFB37EF1}" destId="{7F346173-1B92-C747-87EB-82A8012525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DF27-38E9-4541-A364-CFCE189F57A5}">
      <dsp:nvSpPr>
        <dsp:cNvPr id="0" name=""/>
        <dsp:cNvSpPr/>
      </dsp:nvSpPr>
      <dsp:spPr>
        <a:xfrm>
          <a:off x="962527" y="1836394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PROCEDIMIENTOS DE SELECCIÓN</a:t>
          </a:r>
        </a:p>
      </dsp:txBody>
      <dsp:txXfrm>
        <a:off x="985896" y="1859763"/>
        <a:ext cx="1548988" cy="751125"/>
      </dsp:txXfrm>
    </dsp:sp>
    <dsp:sp modelId="{889CD6F1-A690-4CC9-9A4B-DE2FF791165F}">
      <dsp:nvSpPr>
        <dsp:cNvPr id="0" name=""/>
        <dsp:cNvSpPr/>
      </dsp:nvSpPr>
      <dsp:spPr>
        <a:xfrm rot="18474929">
          <a:off x="2109900" y="1301721"/>
          <a:ext cx="23260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26078" y="16062"/>
              </a:lnTo>
            </a:path>
          </a:pathLst>
        </a:cu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214787" y="1259631"/>
        <a:ext cx="116303" cy="116303"/>
      </dsp:txXfrm>
    </dsp:sp>
    <dsp:sp modelId="{26BD6202-145C-47A9-B1A5-983ED17A9FC8}">
      <dsp:nvSpPr>
        <dsp:cNvPr id="0" name=""/>
        <dsp:cNvSpPr/>
      </dsp:nvSpPr>
      <dsp:spPr>
        <a:xfrm>
          <a:off x="3987625" y="1309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LICITACIÓN PÚBLICA</a:t>
          </a:r>
        </a:p>
      </dsp:txBody>
      <dsp:txXfrm>
        <a:off x="4010994" y="24678"/>
        <a:ext cx="1548988" cy="751125"/>
      </dsp:txXfrm>
    </dsp:sp>
    <dsp:sp modelId="{9DA85F36-515A-49E1-9B49-5886BB39FE32}">
      <dsp:nvSpPr>
        <dsp:cNvPr id="0" name=""/>
        <dsp:cNvSpPr/>
      </dsp:nvSpPr>
      <dsp:spPr>
        <a:xfrm rot="19638167">
          <a:off x="2423676" y="1760493"/>
          <a:ext cx="16985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98525" y="16062"/>
              </a:lnTo>
            </a:path>
          </a:pathLst>
        </a:cu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3230476" y="1734092"/>
        <a:ext cx="84926" cy="84926"/>
      </dsp:txXfrm>
    </dsp:sp>
    <dsp:sp modelId="{99DE0347-D214-4704-9559-63C6FE04414D}">
      <dsp:nvSpPr>
        <dsp:cNvPr id="0" name=""/>
        <dsp:cNvSpPr/>
      </dsp:nvSpPr>
      <dsp:spPr>
        <a:xfrm>
          <a:off x="3987625" y="918852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CONCURSO PÚBLICO</a:t>
          </a:r>
        </a:p>
      </dsp:txBody>
      <dsp:txXfrm>
        <a:off x="4010994" y="942221"/>
        <a:ext cx="1548988" cy="751125"/>
      </dsp:txXfrm>
    </dsp:sp>
    <dsp:sp modelId="{C36F0354-FB35-46C0-B218-B9CCB262408A}">
      <dsp:nvSpPr>
        <dsp:cNvPr id="0" name=""/>
        <dsp:cNvSpPr/>
      </dsp:nvSpPr>
      <dsp:spPr>
        <a:xfrm rot="19457599">
          <a:off x="5509468" y="1072336"/>
          <a:ext cx="7860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57" y="160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2845" y="1068746"/>
        <a:ext cx="39302" cy="39302"/>
      </dsp:txXfrm>
    </dsp:sp>
    <dsp:sp modelId="{C8DEB8EB-3D7D-4B9A-9153-DA438C5F07C8}">
      <dsp:nvSpPr>
        <dsp:cNvPr id="0" name=""/>
        <dsp:cNvSpPr/>
      </dsp:nvSpPr>
      <dsp:spPr>
        <a:xfrm>
          <a:off x="6221642" y="460081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SERVICIOS EN GENERAL</a:t>
          </a:r>
        </a:p>
      </dsp:txBody>
      <dsp:txXfrm>
        <a:off x="6245011" y="483450"/>
        <a:ext cx="1548988" cy="751125"/>
      </dsp:txXfrm>
    </dsp:sp>
    <dsp:sp modelId="{A5DA5B90-6B36-4778-9136-0850C4AB2167}">
      <dsp:nvSpPr>
        <dsp:cNvPr id="0" name=""/>
        <dsp:cNvSpPr/>
      </dsp:nvSpPr>
      <dsp:spPr>
        <a:xfrm rot="2142401">
          <a:off x="5509468" y="1531107"/>
          <a:ext cx="7860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57" y="160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2845" y="1527518"/>
        <a:ext cx="39302" cy="39302"/>
      </dsp:txXfrm>
    </dsp:sp>
    <dsp:sp modelId="{D8FEA503-FCA8-460C-BD9F-453F59D220B2}">
      <dsp:nvSpPr>
        <dsp:cNvPr id="0" name=""/>
        <dsp:cNvSpPr/>
      </dsp:nvSpPr>
      <dsp:spPr>
        <a:xfrm>
          <a:off x="6221642" y="1377623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CONSULTORÍA Y CONSULTORÍA DE OBRAS</a:t>
          </a:r>
        </a:p>
      </dsp:txBody>
      <dsp:txXfrm>
        <a:off x="6245011" y="1400992"/>
        <a:ext cx="1548988" cy="751125"/>
      </dsp:txXfrm>
    </dsp:sp>
    <dsp:sp modelId="{B1D5D3EE-99B7-4DED-AE80-717AD36B56D3}">
      <dsp:nvSpPr>
        <dsp:cNvPr id="0" name=""/>
        <dsp:cNvSpPr/>
      </dsp:nvSpPr>
      <dsp:spPr>
        <a:xfrm>
          <a:off x="2558253" y="2219264"/>
          <a:ext cx="142937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9371" y="16062"/>
              </a:lnTo>
            </a:path>
          </a:pathLst>
        </a:cu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37205" y="2199592"/>
        <a:ext cx="71468" cy="71468"/>
      </dsp:txXfrm>
    </dsp:sp>
    <dsp:sp modelId="{FC1EECF3-AE29-43E9-8522-FE1840AD1127}">
      <dsp:nvSpPr>
        <dsp:cNvPr id="0" name=""/>
        <dsp:cNvSpPr/>
      </dsp:nvSpPr>
      <dsp:spPr>
        <a:xfrm>
          <a:off x="3987625" y="1836394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ADJUDICACIÓN SIMPLIFICADA</a:t>
          </a:r>
        </a:p>
      </dsp:txBody>
      <dsp:txXfrm>
        <a:off x="4010994" y="1859763"/>
        <a:ext cx="1548988" cy="751125"/>
      </dsp:txXfrm>
    </dsp:sp>
    <dsp:sp modelId="{5AE5EDD4-BE7B-46DA-9C4F-856B73866C8B}">
      <dsp:nvSpPr>
        <dsp:cNvPr id="0" name=""/>
        <dsp:cNvSpPr/>
      </dsp:nvSpPr>
      <dsp:spPr>
        <a:xfrm rot="1961833">
          <a:off x="2423676" y="2678035"/>
          <a:ext cx="16985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98525" y="16062"/>
              </a:lnTo>
            </a:path>
          </a:pathLst>
        </a:cu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3230476" y="2651634"/>
        <a:ext cx="84926" cy="84926"/>
      </dsp:txXfrm>
    </dsp:sp>
    <dsp:sp modelId="{2D56A06A-6D48-464E-8832-AE962812FBE9}">
      <dsp:nvSpPr>
        <dsp:cNvPr id="0" name=""/>
        <dsp:cNvSpPr/>
      </dsp:nvSpPr>
      <dsp:spPr>
        <a:xfrm>
          <a:off x="3987625" y="2753937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SELECCIÓN DE CONSULTORES INDIVIDUALES</a:t>
          </a:r>
        </a:p>
      </dsp:txBody>
      <dsp:txXfrm>
        <a:off x="4010994" y="2777306"/>
        <a:ext cx="1548988" cy="751125"/>
      </dsp:txXfrm>
    </dsp:sp>
    <dsp:sp modelId="{839284A1-F052-4F52-93B4-FDEBC28B2B93}">
      <dsp:nvSpPr>
        <dsp:cNvPr id="0" name=""/>
        <dsp:cNvSpPr/>
      </dsp:nvSpPr>
      <dsp:spPr>
        <a:xfrm rot="3125071">
          <a:off x="2109900" y="3136807"/>
          <a:ext cx="23260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26078" y="16062"/>
              </a:lnTo>
            </a:path>
          </a:pathLst>
        </a:cu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214787" y="3094717"/>
        <a:ext cx="116303" cy="116303"/>
      </dsp:txXfrm>
    </dsp:sp>
    <dsp:sp modelId="{AD9FFE04-A4ED-45DD-8057-12493BD49842}">
      <dsp:nvSpPr>
        <dsp:cNvPr id="0" name=""/>
        <dsp:cNvSpPr/>
      </dsp:nvSpPr>
      <dsp:spPr>
        <a:xfrm>
          <a:off x="3987625" y="3671480"/>
          <a:ext cx="1595726" cy="797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COMPARACIÓN DE PRECIOS</a:t>
          </a:r>
        </a:p>
      </dsp:txBody>
      <dsp:txXfrm>
        <a:off x="4010994" y="3694849"/>
        <a:ext cx="1548988" cy="7511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2E4B-61B9-4A4F-BB24-A5F5C8CDB074}">
      <dsp:nvSpPr>
        <dsp:cNvPr id="0" name=""/>
        <dsp:cNvSpPr/>
      </dsp:nvSpPr>
      <dsp:spPr>
        <a:xfrm>
          <a:off x="3021419" y="2383027"/>
          <a:ext cx="597394" cy="192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697" y="0"/>
              </a:lnTo>
              <a:lnTo>
                <a:pt x="298697" y="1926595"/>
              </a:lnTo>
              <a:lnTo>
                <a:pt x="597394" y="192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376E8-C5EB-2F4A-A8CB-36E6DBC9D3B8}">
      <dsp:nvSpPr>
        <dsp:cNvPr id="0" name=""/>
        <dsp:cNvSpPr/>
      </dsp:nvSpPr>
      <dsp:spPr>
        <a:xfrm>
          <a:off x="3021419" y="2383027"/>
          <a:ext cx="597394" cy="64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697" y="0"/>
              </a:lnTo>
              <a:lnTo>
                <a:pt x="298697" y="642198"/>
              </a:lnTo>
              <a:lnTo>
                <a:pt x="597394" y="642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D2D43-5590-BD4E-AEF9-D72CC4C83666}">
      <dsp:nvSpPr>
        <dsp:cNvPr id="0" name=""/>
        <dsp:cNvSpPr/>
      </dsp:nvSpPr>
      <dsp:spPr>
        <a:xfrm>
          <a:off x="3021419" y="1740828"/>
          <a:ext cx="597394" cy="642198"/>
        </a:xfrm>
        <a:custGeom>
          <a:avLst/>
          <a:gdLst/>
          <a:ahLst/>
          <a:cxnLst/>
          <a:rect l="0" t="0" r="0" b="0"/>
          <a:pathLst>
            <a:path>
              <a:moveTo>
                <a:pt x="0" y="642198"/>
              </a:moveTo>
              <a:lnTo>
                <a:pt x="298697" y="642198"/>
              </a:lnTo>
              <a:lnTo>
                <a:pt x="298697" y="0"/>
              </a:lnTo>
              <a:lnTo>
                <a:pt x="597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C260-B823-5A4B-A301-3486AB873E90}">
      <dsp:nvSpPr>
        <dsp:cNvPr id="0" name=""/>
        <dsp:cNvSpPr/>
      </dsp:nvSpPr>
      <dsp:spPr>
        <a:xfrm>
          <a:off x="3021419" y="456431"/>
          <a:ext cx="597394" cy="1926595"/>
        </a:xfrm>
        <a:custGeom>
          <a:avLst/>
          <a:gdLst/>
          <a:ahLst/>
          <a:cxnLst/>
          <a:rect l="0" t="0" r="0" b="0"/>
          <a:pathLst>
            <a:path>
              <a:moveTo>
                <a:pt x="0" y="1926595"/>
              </a:moveTo>
              <a:lnTo>
                <a:pt x="298697" y="1926595"/>
              </a:lnTo>
              <a:lnTo>
                <a:pt x="298697" y="0"/>
              </a:lnTo>
              <a:lnTo>
                <a:pt x="597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003DC-EF74-2D4F-8C28-E837900E9AB0}">
      <dsp:nvSpPr>
        <dsp:cNvPr id="0" name=""/>
        <dsp:cNvSpPr/>
      </dsp:nvSpPr>
      <dsp:spPr>
        <a:xfrm>
          <a:off x="34449" y="1927513"/>
          <a:ext cx="2986970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/>
            <a:t>TCE</a:t>
          </a:r>
          <a:endParaRPr lang="es-ES_tradnl" sz="1600" b="1" kern="1200" dirty="0"/>
        </a:p>
      </dsp:txBody>
      <dsp:txXfrm>
        <a:off x="34449" y="1927513"/>
        <a:ext cx="2986970" cy="911026"/>
      </dsp:txXfrm>
    </dsp:sp>
    <dsp:sp modelId="{2B17021F-53D5-5043-AD06-A6310D9056E4}">
      <dsp:nvSpPr>
        <dsp:cNvPr id="0" name=""/>
        <dsp:cNvSpPr/>
      </dsp:nvSpPr>
      <dsp:spPr>
        <a:xfrm>
          <a:off x="3618814" y="918"/>
          <a:ext cx="2986970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Controversias en procedimientos</a:t>
          </a:r>
          <a:r>
            <a:rPr lang="es-ES_tradnl" sz="1600" b="1" kern="1200" baseline="0" dirty="0"/>
            <a:t> de </a:t>
          </a:r>
          <a:r>
            <a:rPr lang="es-ES_tradnl" sz="1600" b="1" kern="1200" baseline="0" dirty="0" err="1"/>
            <a:t>selecci</a:t>
          </a:r>
          <a:r>
            <a:rPr lang="es-ES" sz="1600" b="1" kern="1200" baseline="0" dirty="0" err="1"/>
            <a:t>ón</a:t>
          </a:r>
          <a:r>
            <a:rPr lang="es-ES" sz="1600" b="1" kern="1200" baseline="0" dirty="0"/>
            <a:t> con VE o VR &gt; 50 UIT</a:t>
          </a:r>
          <a:endParaRPr lang="es-ES_tradnl" sz="1600" b="1" kern="1200" dirty="0"/>
        </a:p>
      </dsp:txBody>
      <dsp:txXfrm>
        <a:off x="3618814" y="918"/>
        <a:ext cx="2986970" cy="911026"/>
      </dsp:txXfrm>
    </dsp:sp>
    <dsp:sp modelId="{AC56FA92-A9FA-BB43-A010-A27138B01004}">
      <dsp:nvSpPr>
        <dsp:cNvPr id="0" name=""/>
        <dsp:cNvSpPr/>
      </dsp:nvSpPr>
      <dsp:spPr>
        <a:xfrm>
          <a:off x="3618814" y="1285315"/>
          <a:ext cx="2986970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Procedimiento para implementar o mantener </a:t>
          </a:r>
          <a:r>
            <a:rPr lang="es-ES_tradnl" sz="1600" b="1" kern="1200" dirty="0" err="1"/>
            <a:t>Cat</a:t>
          </a:r>
          <a:r>
            <a:rPr lang="es-ES" sz="1600" b="1" kern="1200" dirty="0" err="1"/>
            <a:t>álogos</a:t>
          </a:r>
          <a:r>
            <a:rPr lang="es-ES" sz="1600" b="1" kern="1200" dirty="0"/>
            <a:t>  Electrónicos de Acuerdo Marco.</a:t>
          </a:r>
          <a:endParaRPr lang="es-ES_tradnl" sz="1600" b="1" kern="1200" dirty="0"/>
        </a:p>
      </dsp:txBody>
      <dsp:txXfrm>
        <a:off x="3618814" y="1285315"/>
        <a:ext cx="2986970" cy="911026"/>
      </dsp:txXfrm>
    </dsp:sp>
    <dsp:sp modelId="{F90DB37E-F288-9D43-903E-BBF7C36DBD57}">
      <dsp:nvSpPr>
        <dsp:cNvPr id="0" name=""/>
        <dsp:cNvSpPr/>
      </dsp:nvSpPr>
      <dsp:spPr>
        <a:xfrm>
          <a:off x="3618814" y="2569712"/>
          <a:ext cx="2986970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Procedimientos</a:t>
          </a:r>
          <a:r>
            <a:rPr lang="es-ES_tradnl" sz="1600" b="1" kern="1200" baseline="0" dirty="0"/>
            <a:t> derivados de desiertos o por </a:t>
          </a:r>
          <a:r>
            <a:rPr lang="es-ES" sz="1600" b="1" kern="1200" baseline="0" dirty="0"/>
            <a:t>ítems en función al monto del VR</a:t>
          </a:r>
          <a:endParaRPr lang="es-ES_tradnl" sz="1600" b="1" kern="1200" dirty="0"/>
        </a:p>
      </dsp:txBody>
      <dsp:txXfrm>
        <a:off x="3618814" y="2569712"/>
        <a:ext cx="2986970" cy="911026"/>
      </dsp:txXfrm>
    </dsp:sp>
    <dsp:sp modelId="{8534A10D-EE4A-9E4E-888A-B1EEA3B59114}">
      <dsp:nvSpPr>
        <dsp:cNvPr id="0" name=""/>
        <dsp:cNvSpPr/>
      </dsp:nvSpPr>
      <dsp:spPr>
        <a:xfrm>
          <a:off x="3618814" y="3854109"/>
          <a:ext cx="2986970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Actos</a:t>
          </a:r>
          <a:r>
            <a:rPr lang="es-ES_tradnl" sz="1600" b="1" kern="1200" baseline="0" dirty="0"/>
            <a:t> emitidos por el Titular: nulidad o </a:t>
          </a:r>
          <a:r>
            <a:rPr lang="es-ES_tradnl" sz="1600" b="1" kern="1200" baseline="0" dirty="0" err="1"/>
            <a:t>cancelaci</a:t>
          </a:r>
          <a:r>
            <a:rPr lang="es-ES" sz="1600" b="1" kern="1200" baseline="0" dirty="0" err="1"/>
            <a:t>ón</a:t>
          </a:r>
          <a:endParaRPr lang="es-ES_tradnl" sz="1600" b="1" kern="1200" dirty="0"/>
        </a:p>
      </dsp:txBody>
      <dsp:txXfrm>
        <a:off x="3618814" y="3854109"/>
        <a:ext cx="2986970" cy="9110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DB7B-BA8E-DB4A-9005-6F8C96A51B29}">
      <dsp:nvSpPr>
        <dsp:cNvPr id="0" name=""/>
        <dsp:cNvSpPr/>
      </dsp:nvSpPr>
      <dsp:spPr>
        <a:xfrm>
          <a:off x="2168327" y="-583283"/>
          <a:ext cx="4455493" cy="144746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472C4">
                <a:lumMod val="40000"/>
                <a:lumOff val="60000"/>
                <a:shade val="30000"/>
                <a:satMod val="115000"/>
              </a:srgbClr>
            </a:gs>
            <a:gs pos="50000">
              <a:srgbClr val="4472C4">
                <a:lumMod val="40000"/>
                <a:lumOff val="60000"/>
                <a:shade val="67500"/>
                <a:satMod val="115000"/>
              </a:srgbClr>
            </a:gs>
            <a:gs pos="100000">
              <a:srgbClr val="4472C4">
                <a:lumMod val="40000"/>
                <a:lumOff val="60000"/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prstClr val="black">
              <a:lumMod val="95000"/>
              <a:lumOff val="5000"/>
            </a:prst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Suspende el proceso o el </a:t>
          </a: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ítem, bajo sanción de nulidad</a:t>
          </a:r>
          <a:endParaRPr lang="es-ES_tradnl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10722" y="-540888"/>
        <a:ext cx="4370703" cy="1362679"/>
      </dsp:txXfrm>
    </dsp:sp>
    <dsp:sp modelId="{3D18C568-0166-CC4E-ABF5-8F998F25DFF4}">
      <dsp:nvSpPr>
        <dsp:cNvPr id="0" name=""/>
        <dsp:cNvSpPr/>
      </dsp:nvSpPr>
      <dsp:spPr>
        <a:xfrm rot="2792756">
          <a:off x="5344439" y="1159580"/>
          <a:ext cx="944295" cy="2963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/>
        </a:p>
      </dsp:txBody>
      <dsp:txXfrm>
        <a:off x="5433335" y="1218844"/>
        <a:ext cx="766503" cy="177793"/>
      </dsp:txXfrm>
    </dsp:sp>
    <dsp:sp modelId="{92EB4ABA-A23D-0744-B3E5-24513932F70E}">
      <dsp:nvSpPr>
        <dsp:cNvPr id="0" name=""/>
        <dsp:cNvSpPr/>
      </dsp:nvSpPr>
      <dsp:spPr>
        <a:xfrm>
          <a:off x="5805185" y="1883815"/>
          <a:ext cx="2881926" cy="252962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472C4">
                <a:lumMod val="40000"/>
                <a:lumOff val="60000"/>
                <a:shade val="30000"/>
                <a:satMod val="115000"/>
              </a:srgbClr>
            </a:gs>
            <a:gs pos="50000">
              <a:srgbClr val="4472C4">
                <a:lumMod val="40000"/>
                <a:lumOff val="60000"/>
                <a:shade val="67500"/>
                <a:satMod val="115000"/>
              </a:srgbClr>
            </a:gs>
            <a:gs pos="100000">
              <a:srgbClr val="4472C4">
                <a:lumMod val="40000"/>
                <a:lumOff val="60000"/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prstClr val="black">
              <a:lumMod val="95000"/>
              <a:lumOff val="5000"/>
            </a:prst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 </a:t>
          </a:r>
          <a:r>
            <a:rPr lang="es-ES_tradnl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interposici</a:t>
          </a:r>
          <a:r>
            <a:rPr lang="es-ES" sz="2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ón</a:t>
          </a: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del recurso debe ser informada en el día, por parte de la Entidad o el Tribunal, según el caso. </a:t>
          </a:r>
          <a:endParaRPr lang="es-ES_tradnl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79275" y="1957905"/>
        <a:ext cx="2733746" cy="2381447"/>
      </dsp:txXfrm>
    </dsp:sp>
    <dsp:sp modelId="{568C4675-AAA1-4444-ADAD-386D43FC4B94}">
      <dsp:nvSpPr>
        <dsp:cNvPr id="0" name=""/>
        <dsp:cNvSpPr/>
      </dsp:nvSpPr>
      <dsp:spPr>
        <a:xfrm rot="10756499">
          <a:off x="4356934" y="3098710"/>
          <a:ext cx="841228" cy="3764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/>
        </a:p>
      </dsp:txBody>
      <dsp:txXfrm rot="10800000">
        <a:off x="4469857" y="3173992"/>
        <a:ext cx="615382" cy="225846"/>
      </dsp:txXfrm>
    </dsp:sp>
    <dsp:sp modelId="{F7398614-12AE-9B4D-8DC8-93C19D33DE41}">
      <dsp:nvSpPr>
        <dsp:cNvPr id="0" name=""/>
        <dsp:cNvSpPr/>
      </dsp:nvSpPr>
      <dsp:spPr>
        <a:xfrm>
          <a:off x="431058" y="1694803"/>
          <a:ext cx="3156512" cy="30401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No suspende el procedimiento</a:t>
          </a:r>
          <a:r>
            <a:rPr lang="es-ES_tradnl" sz="2000" b="1" kern="1200" baseline="0" dirty="0"/>
            <a:t> para </a:t>
          </a:r>
          <a:r>
            <a:rPr lang="es-ES_tradnl" sz="2000" b="1" kern="1200" baseline="0" dirty="0" err="1"/>
            <a:t>incorporaci</a:t>
          </a:r>
          <a:r>
            <a:rPr lang="es-ES" sz="2000" b="1" kern="1200" baseline="0" dirty="0" err="1"/>
            <a:t>ón</a:t>
          </a:r>
          <a:r>
            <a:rPr lang="es-ES" sz="2000" b="1" kern="1200" baseline="0" dirty="0"/>
            <a:t> de proveedores a los catálogos electrónicos de Acuerdo Marco ni el procedimiento de extensión de dichos catálogos.</a:t>
          </a:r>
          <a:endParaRPr lang="es-ES_tradnl" sz="2000" b="1" kern="1200" dirty="0"/>
        </a:p>
      </dsp:txBody>
      <dsp:txXfrm>
        <a:off x="520102" y="1783847"/>
        <a:ext cx="2978424" cy="2862102"/>
      </dsp:txXfrm>
    </dsp:sp>
    <dsp:sp modelId="{D2D10740-633A-7247-9D38-E133A954DCCF}">
      <dsp:nvSpPr>
        <dsp:cNvPr id="0" name=""/>
        <dsp:cNvSpPr/>
      </dsp:nvSpPr>
      <dsp:spPr>
        <a:xfrm rot="18469377">
          <a:off x="3091195" y="1091289"/>
          <a:ext cx="841228" cy="3764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/>
        </a:p>
      </dsp:txBody>
      <dsp:txXfrm>
        <a:off x="3204118" y="1166571"/>
        <a:ext cx="615382" cy="225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761A1-6BDE-4037-8ADB-36789F6A606A}">
      <dsp:nvSpPr>
        <dsp:cNvPr id="0" name=""/>
        <dsp:cNvSpPr/>
      </dsp:nvSpPr>
      <dsp:spPr>
        <a:xfrm>
          <a:off x="1237522" y="0"/>
          <a:ext cx="3396733" cy="339673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2BB41-2D4C-4CAA-9971-D88417DE9A81}">
      <dsp:nvSpPr>
        <dsp:cNvPr id="0" name=""/>
        <dsp:cNvSpPr/>
      </dsp:nvSpPr>
      <dsp:spPr>
        <a:xfrm>
          <a:off x="1540647" y="322689"/>
          <a:ext cx="1324725" cy="13247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 </a:t>
          </a:r>
          <a:r>
            <a:rPr lang="es-ES_tradnl" sz="13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OBJETO: Bienes, servicios u obras</a:t>
          </a:r>
          <a:endParaRPr lang="es-ES" sz="13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1605315" y="387357"/>
        <a:ext cx="1195389" cy="1195389"/>
      </dsp:txXfrm>
    </dsp:sp>
    <dsp:sp modelId="{1BEA1EA7-BA20-4DAC-9B6B-39D150DB507E}">
      <dsp:nvSpPr>
        <dsp:cNvPr id="0" name=""/>
        <dsp:cNvSpPr/>
      </dsp:nvSpPr>
      <dsp:spPr>
        <a:xfrm>
          <a:off x="2967274" y="322689"/>
          <a:ext cx="1324725" cy="13247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Valor referencial o valor estimado:</a:t>
          </a:r>
        </a:p>
      </dsp:txBody>
      <dsp:txXfrm>
        <a:off x="3031942" y="387357"/>
        <a:ext cx="1195389" cy="1195389"/>
      </dsp:txXfrm>
    </dsp:sp>
    <dsp:sp modelId="{0B360D33-11DC-425D-9316-756C2C473229}">
      <dsp:nvSpPr>
        <dsp:cNvPr id="0" name=""/>
        <dsp:cNvSpPr/>
      </dsp:nvSpPr>
      <dsp:spPr>
        <a:xfrm>
          <a:off x="1517755" y="1704495"/>
          <a:ext cx="1324725" cy="1237333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kern="1200" dirty="0">
              <a:solidFill>
                <a:schemeClr val="bg1"/>
              </a:solidFill>
              <a:latin typeface="+mj-lt"/>
            </a:rPr>
            <a:t>MAYOR INCIDENCIA PORCENTUAL</a:t>
          </a:r>
        </a:p>
      </dsp:txBody>
      <dsp:txXfrm>
        <a:off x="1578157" y="1764897"/>
        <a:ext cx="1203921" cy="1116529"/>
      </dsp:txXfrm>
    </dsp:sp>
    <dsp:sp modelId="{447E3B42-DEB6-4A3A-8E3C-C9EE4C566430}">
      <dsp:nvSpPr>
        <dsp:cNvPr id="0" name=""/>
        <dsp:cNvSpPr/>
      </dsp:nvSpPr>
      <dsp:spPr>
        <a:xfrm>
          <a:off x="2967274" y="1749317"/>
          <a:ext cx="1324725" cy="132472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NATURALEZA DE LA PRESTACIÓN: Definiciones del Reglamento</a:t>
          </a:r>
        </a:p>
      </dsp:txBody>
      <dsp:txXfrm>
        <a:off x="3031942" y="1813985"/>
        <a:ext cx="1195389" cy="119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F7E3-08F4-446E-8CFB-6904A8442748}">
      <dsp:nvSpPr>
        <dsp:cNvPr id="0" name=""/>
        <dsp:cNvSpPr/>
      </dsp:nvSpPr>
      <dsp:spPr>
        <a:xfrm>
          <a:off x="0" y="0"/>
          <a:ext cx="4572000" cy="950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800" kern="1200" dirty="0">
              <a:latin typeface="Arial" pitchFamily="34" charset="0"/>
              <a:cs typeface="Arial" pitchFamily="34" charset="0"/>
            </a:rPr>
            <a:t>Rúbrica o foliación.</a:t>
          </a:r>
          <a:endParaRPr lang="es-ES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1009470" y="0"/>
        <a:ext cx="3562529" cy="950704"/>
      </dsp:txXfrm>
    </dsp:sp>
    <dsp:sp modelId="{E60C6727-DB6E-4D3F-95B8-B5A2064319EF}">
      <dsp:nvSpPr>
        <dsp:cNvPr id="0" name=""/>
        <dsp:cNvSpPr/>
      </dsp:nvSpPr>
      <dsp:spPr>
        <a:xfrm>
          <a:off x="95070" y="95070"/>
          <a:ext cx="914400" cy="76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50362-E0B6-4327-B0B2-7B5756F35EFB}">
      <dsp:nvSpPr>
        <dsp:cNvPr id="0" name=""/>
        <dsp:cNvSpPr/>
      </dsp:nvSpPr>
      <dsp:spPr>
        <a:xfrm>
          <a:off x="0" y="1045775"/>
          <a:ext cx="4572000" cy="950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" pitchFamily="34" charset="0"/>
              <a:cs typeface="Arial" pitchFamily="34" charset="0"/>
            </a:rPr>
            <a:t>Divergencia en precio prevalece letras.</a:t>
          </a:r>
          <a:endParaRPr lang="es-ES" sz="2000" kern="1200" dirty="0"/>
        </a:p>
      </dsp:txBody>
      <dsp:txXfrm>
        <a:off x="1009470" y="1045775"/>
        <a:ext cx="3562529" cy="950704"/>
      </dsp:txXfrm>
    </dsp:sp>
    <dsp:sp modelId="{8B808369-DEA9-4799-8AF6-59B508E116D5}">
      <dsp:nvSpPr>
        <dsp:cNvPr id="0" name=""/>
        <dsp:cNvSpPr/>
      </dsp:nvSpPr>
      <dsp:spPr>
        <a:xfrm>
          <a:off x="95070" y="1140845"/>
          <a:ext cx="914400" cy="76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9F6A5-1B78-4B2F-AA8E-3525AAF27B39}">
      <dsp:nvSpPr>
        <dsp:cNvPr id="0" name=""/>
        <dsp:cNvSpPr/>
      </dsp:nvSpPr>
      <dsp:spPr>
        <a:xfrm>
          <a:off x="0" y="2091550"/>
          <a:ext cx="4572000" cy="950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latin typeface="Arial" pitchFamily="34" charset="0"/>
              <a:cs typeface="Arial" pitchFamily="34" charset="0"/>
            </a:rPr>
            <a:t>Error aritmético en precios unitarios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1009470" y="2091550"/>
        <a:ext cx="3562529" cy="950704"/>
      </dsp:txXfrm>
    </dsp:sp>
    <dsp:sp modelId="{7480B176-1B13-4CAD-93E1-AE38D6492BD2}">
      <dsp:nvSpPr>
        <dsp:cNvPr id="0" name=""/>
        <dsp:cNvSpPr/>
      </dsp:nvSpPr>
      <dsp:spPr>
        <a:xfrm>
          <a:off x="95070" y="2186620"/>
          <a:ext cx="914400" cy="76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EA41-878E-41BA-8045-92FA3020A801}">
      <dsp:nvSpPr>
        <dsp:cNvPr id="0" name=""/>
        <dsp:cNvSpPr/>
      </dsp:nvSpPr>
      <dsp:spPr>
        <a:xfrm>
          <a:off x="0" y="0"/>
          <a:ext cx="4572000" cy="145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bienes, servicios y consultoría en general no hay limites del valor estimado </a:t>
          </a:r>
        </a:p>
      </dsp:txBody>
      <dsp:txXfrm>
        <a:off x="1059507" y="0"/>
        <a:ext cx="3512492" cy="1451074"/>
      </dsp:txXfrm>
    </dsp:sp>
    <dsp:sp modelId="{DDD38A51-7DCD-433C-A771-0BAFEE4BC7AE}">
      <dsp:nvSpPr>
        <dsp:cNvPr id="0" name=""/>
        <dsp:cNvSpPr/>
      </dsp:nvSpPr>
      <dsp:spPr>
        <a:xfrm>
          <a:off x="145107" y="145107"/>
          <a:ext cx="914400" cy="1160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AFC6D-198A-47C1-B176-60C4B6C607D7}">
      <dsp:nvSpPr>
        <dsp:cNvPr id="0" name=""/>
        <dsp:cNvSpPr/>
      </dsp:nvSpPr>
      <dsp:spPr>
        <a:xfrm>
          <a:off x="0" y="1596181"/>
          <a:ext cx="4572000" cy="145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consultoría de obras y ejecución de obras el valor referencial tiene un límite mínimo de 90% y un limite máximo del 110% </a:t>
          </a:r>
        </a:p>
      </dsp:txBody>
      <dsp:txXfrm>
        <a:off x="1059507" y="1596181"/>
        <a:ext cx="3512492" cy="1451074"/>
      </dsp:txXfrm>
    </dsp:sp>
    <dsp:sp modelId="{C3130B52-D632-49B2-B2A9-F077D9A83F92}">
      <dsp:nvSpPr>
        <dsp:cNvPr id="0" name=""/>
        <dsp:cNvSpPr/>
      </dsp:nvSpPr>
      <dsp:spPr>
        <a:xfrm>
          <a:off x="145107" y="1741289"/>
          <a:ext cx="914400" cy="1160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0F0A2-0E58-4531-BFBC-0928632D813C}">
      <dsp:nvSpPr>
        <dsp:cNvPr id="0" name=""/>
        <dsp:cNvSpPr/>
      </dsp:nvSpPr>
      <dsp:spPr>
        <a:xfrm>
          <a:off x="328189" y="1384"/>
          <a:ext cx="1973493" cy="98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Consultoría en general, bienes y servicios	</a:t>
          </a:r>
        </a:p>
      </dsp:txBody>
      <dsp:txXfrm>
        <a:off x="357090" y="30285"/>
        <a:ext cx="1915691" cy="928944"/>
      </dsp:txXfrm>
    </dsp:sp>
    <dsp:sp modelId="{2E1B86FD-C4A5-4FB2-B71F-ECBCDA20E729}">
      <dsp:nvSpPr>
        <dsp:cNvPr id="0" name=""/>
        <dsp:cNvSpPr/>
      </dsp:nvSpPr>
      <dsp:spPr>
        <a:xfrm>
          <a:off x="525539" y="988131"/>
          <a:ext cx="197349" cy="74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60"/>
              </a:lnTo>
              <a:lnTo>
                <a:pt x="197349" y="740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F610-4BAF-48C7-879B-B302E2B48E8E}">
      <dsp:nvSpPr>
        <dsp:cNvPr id="0" name=""/>
        <dsp:cNvSpPr/>
      </dsp:nvSpPr>
      <dsp:spPr>
        <a:xfrm>
          <a:off x="722888" y="1234818"/>
          <a:ext cx="1578795" cy="9867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Oferta ruinosa (análisis componentes)</a:t>
          </a:r>
        </a:p>
      </dsp:txBody>
      <dsp:txXfrm>
        <a:off x="751789" y="1263719"/>
        <a:ext cx="1520993" cy="928944"/>
      </dsp:txXfrm>
    </dsp:sp>
    <dsp:sp modelId="{884D87A9-F24E-4153-9C7B-9F7D17A293A4}">
      <dsp:nvSpPr>
        <dsp:cNvPr id="0" name=""/>
        <dsp:cNvSpPr/>
      </dsp:nvSpPr>
      <dsp:spPr>
        <a:xfrm>
          <a:off x="525539" y="988131"/>
          <a:ext cx="197349" cy="1973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493"/>
              </a:lnTo>
              <a:lnTo>
                <a:pt x="197349" y="197349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259F9-C091-44D1-8444-0E7A7D3C002F}">
      <dsp:nvSpPr>
        <dsp:cNvPr id="0" name=""/>
        <dsp:cNvSpPr/>
      </dsp:nvSpPr>
      <dsp:spPr>
        <a:xfrm>
          <a:off x="722888" y="2468252"/>
          <a:ext cx="1578795" cy="9867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No se cuenta con disponibilidad presupuestal</a:t>
          </a:r>
        </a:p>
      </dsp:txBody>
      <dsp:txXfrm>
        <a:off x="751789" y="2497153"/>
        <a:ext cx="1520993" cy="928944"/>
      </dsp:txXfrm>
    </dsp:sp>
    <dsp:sp modelId="{E427B160-0395-4225-8796-FBAD4DC6459E}">
      <dsp:nvSpPr>
        <dsp:cNvPr id="0" name=""/>
        <dsp:cNvSpPr/>
      </dsp:nvSpPr>
      <dsp:spPr>
        <a:xfrm>
          <a:off x="2795057" y="1384"/>
          <a:ext cx="1973493" cy="98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Obras y Consultoría de obras</a:t>
          </a:r>
        </a:p>
      </dsp:txBody>
      <dsp:txXfrm>
        <a:off x="2823958" y="30285"/>
        <a:ext cx="1915691" cy="928944"/>
      </dsp:txXfrm>
    </dsp:sp>
    <dsp:sp modelId="{7EAF38BC-0A76-4F0A-BF2B-F11503014925}">
      <dsp:nvSpPr>
        <dsp:cNvPr id="0" name=""/>
        <dsp:cNvSpPr/>
      </dsp:nvSpPr>
      <dsp:spPr>
        <a:xfrm>
          <a:off x="2992406" y="988131"/>
          <a:ext cx="197349" cy="74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60"/>
              </a:lnTo>
              <a:lnTo>
                <a:pt x="197349" y="740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01E9E-FF90-46EA-8404-FD3995EC03BF}">
      <dsp:nvSpPr>
        <dsp:cNvPr id="0" name=""/>
        <dsp:cNvSpPr/>
      </dsp:nvSpPr>
      <dsp:spPr>
        <a:xfrm>
          <a:off x="3189756" y="1234818"/>
          <a:ext cx="1578795" cy="9867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Fuera de los parámetros del valor referencial</a:t>
          </a:r>
        </a:p>
      </dsp:txBody>
      <dsp:txXfrm>
        <a:off x="3218657" y="1263719"/>
        <a:ext cx="1520993" cy="928944"/>
      </dsp:txXfrm>
    </dsp:sp>
    <dsp:sp modelId="{70C313E6-EC8F-482E-9824-B09BF1A9DF1E}">
      <dsp:nvSpPr>
        <dsp:cNvPr id="0" name=""/>
        <dsp:cNvSpPr/>
      </dsp:nvSpPr>
      <dsp:spPr>
        <a:xfrm>
          <a:off x="2992406" y="988131"/>
          <a:ext cx="197349" cy="1973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493"/>
              </a:lnTo>
              <a:lnTo>
                <a:pt x="197349" y="197349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9AFA-EDA6-4551-8AC8-4A91752ADAA3}">
      <dsp:nvSpPr>
        <dsp:cNvPr id="0" name=""/>
        <dsp:cNvSpPr/>
      </dsp:nvSpPr>
      <dsp:spPr>
        <a:xfrm>
          <a:off x="3189756" y="2468252"/>
          <a:ext cx="1578795" cy="9867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No se cuenta con disponibilidad presupuestal (reducción de precio)</a:t>
          </a:r>
        </a:p>
      </dsp:txBody>
      <dsp:txXfrm>
        <a:off x="3218657" y="2497153"/>
        <a:ext cx="1520993" cy="928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B4959-3D55-4D3E-B608-8EF1700EEC53}">
      <dsp:nvSpPr>
        <dsp:cNvPr id="0" name=""/>
        <dsp:cNvSpPr/>
      </dsp:nvSpPr>
      <dsp:spPr>
        <a:xfrm>
          <a:off x="66498" y="322981"/>
          <a:ext cx="630287" cy="6302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37B5E-ADE4-4493-8F2D-855E44A8C49B}">
      <dsp:nvSpPr>
        <dsp:cNvPr id="0" name=""/>
        <dsp:cNvSpPr/>
      </dsp:nvSpPr>
      <dsp:spPr>
        <a:xfrm>
          <a:off x="99567" y="427421"/>
          <a:ext cx="504229" cy="504229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65A75-FB73-46EF-8E32-60EDBE955762}">
      <dsp:nvSpPr>
        <dsp:cNvPr id="0" name=""/>
        <dsp:cNvSpPr/>
      </dsp:nvSpPr>
      <dsp:spPr>
        <a:xfrm rot="16200000">
          <a:off x="-723370" y="1681571"/>
          <a:ext cx="1827832" cy="37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 dirty="0"/>
        </a:p>
      </dsp:txBody>
      <dsp:txXfrm>
        <a:off x="-723370" y="1681571"/>
        <a:ext cx="1827832" cy="378172"/>
      </dsp:txXfrm>
    </dsp:sp>
    <dsp:sp modelId="{E1EA517F-58B2-4241-8545-90203468D35B}">
      <dsp:nvSpPr>
        <dsp:cNvPr id="0" name=""/>
        <dsp:cNvSpPr/>
      </dsp:nvSpPr>
      <dsp:spPr>
        <a:xfrm>
          <a:off x="452518" y="317365"/>
          <a:ext cx="1105851" cy="15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Capacidad legal</a:t>
          </a:r>
        </a:p>
      </dsp:txBody>
      <dsp:txXfrm>
        <a:off x="452518" y="317365"/>
        <a:ext cx="1105851" cy="1504646"/>
      </dsp:txXfrm>
    </dsp:sp>
    <dsp:sp modelId="{F2998FF8-AC1D-4D94-8703-9E032490194E}">
      <dsp:nvSpPr>
        <dsp:cNvPr id="0" name=""/>
        <dsp:cNvSpPr/>
      </dsp:nvSpPr>
      <dsp:spPr>
        <a:xfrm>
          <a:off x="1629550" y="375199"/>
          <a:ext cx="630287" cy="6302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FF508-EC04-422C-977D-FE1B29EDB041}">
      <dsp:nvSpPr>
        <dsp:cNvPr id="0" name=""/>
        <dsp:cNvSpPr/>
      </dsp:nvSpPr>
      <dsp:spPr>
        <a:xfrm>
          <a:off x="1683708" y="479637"/>
          <a:ext cx="504229" cy="50422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456D9-C869-4A3E-808D-3BF8B9AD2943}">
      <dsp:nvSpPr>
        <dsp:cNvPr id="0" name=""/>
        <dsp:cNvSpPr/>
      </dsp:nvSpPr>
      <dsp:spPr>
        <a:xfrm rot="16200000">
          <a:off x="1256612" y="1772734"/>
          <a:ext cx="1463180" cy="37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     </a:t>
          </a:r>
        </a:p>
      </dsp:txBody>
      <dsp:txXfrm>
        <a:off x="1256612" y="1772734"/>
        <a:ext cx="1463180" cy="378172"/>
      </dsp:txXfrm>
    </dsp:sp>
    <dsp:sp modelId="{3D5534FC-B79C-449B-A8D6-46268AC9B899}">
      <dsp:nvSpPr>
        <dsp:cNvPr id="0" name=""/>
        <dsp:cNvSpPr/>
      </dsp:nvSpPr>
      <dsp:spPr>
        <a:xfrm>
          <a:off x="2168262" y="293893"/>
          <a:ext cx="1288508" cy="107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Capacidad técnica y profesional </a:t>
          </a:r>
        </a:p>
      </dsp:txBody>
      <dsp:txXfrm>
        <a:off x="2168262" y="293893"/>
        <a:ext cx="1288508" cy="1070656"/>
      </dsp:txXfrm>
    </dsp:sp>
    <dsp:sp modelId="{8DA40A8F-ADBF-470F-B90C-AD8B963067AE}">
      <dsp:nvSpPr>
        <dsp:cNvPr id="0" name=""/>
        <dsp:cNvSpPr/>
      </dsp:nvSpPr>
      <dsp:spPr>
        <a:xfrm>
          <a:off x="3426166" y="408171"/>
          <a:ext cx="630287" cy="6302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43A41-9BC4-477D-AFD1-67C21D6FE990}">
      <dsp:nvSpPr>
        <dsp:cNvPr id="0" name=""/>
        <dsp:cNvSpPr/>
      </dsp:nvSpPr>
      <dsp:spPr>
        <a:xfrm>
          <a:off x="3499128" y="475625"/>
          <a:ext cx="504229" cy="504229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7CD8-2A35-4941-BFBA-036803DE27BC}">
      <dsp:nvSpPr>
        <dsp:cNvPr id="0" name=""/>
        <dsp:cNvSpPr/>
      </dsp:nvSpPr>
      <dsp:spPr>
        <a:xfrm rot="16200000">
          <a:off x="3054599" y="1681571"/>
          <a:ext cx="1827832" cy="37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  </a:t>
          </a:r>
        </a:p>
      </dsp:txBody>
      <dsp:txXfrm>
        <a:off x="3054599" y="1681571"/>
        <a:ext cx="1827832" cy="378172"/>
      </dsp:txXfrm>
    </dsp:sp>
    <dsp:sp modelId="{FECF831D-5DD4-4E9B-A693-2412AC441669}">
      <dsp:nvSpPr>
        <dsp:cNvPr id="0" name=""/>
        <dsp:cNvSpPr/>
      </dsp:nvSpPr>
      <dsp:spPr>
        <a:xfrm>
          <a:off x="3953868" y="409249"/>
          <a:ext cx="1937338" cy="115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Experiencia del postor</a:t>
          </a:r>
        </a:p>
      </dsp:txBody>
      <dsp:txXfrm>
        <a:off x="3953868" y="409249"/>
        <a:ext cx="1937338" cy="1151660"/>
      </dsp:txXfrm>
    </dsp:sp>
    <dsp:sp modelId="{0CC4F8A3-B522-40ED-978A-8F2D137ABBA2}">
      <dsp:nvSpPr>
        <dsp:cNvPr id="0" name=""/>
        <dsp:cNvSpPr/>
      </dsp:nvSpPr>
      <dsp:spPr>
        <a:xfrm>
          <a:off x="5412762" y="336224"/>
          <a:ext cx="630287" cy="6302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4358A-3AA1-48B0-92E4-EC25F734DB9E}">
      <dsp:nvSpPr>
        <dsp:cNvPr id="0" name=""/>
        <dsp:cNvSpPr/>
      </dsp:nvSpPr>
      <dsp:spPr>
        <a:xfrm>
          <a:off x="5481153" y="406727"/>
          <a:ext cx="504229" cy="5042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207CB-10A6-47B3-B9C8-C7EF39C67B07}">
      <dsp:nvSpPr>
        <dsp:cNvPr id="0" name=""/>
        <dsp:cNvSpPr/>
      </dsp:nvSpPr>
      <dsp:spPr>
        <a:xfrm>
          <a:off x="5925389" y="292780"/>
          <a:ext cx="1188895" cy="55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Solvencia  Económica</a:t>
          </a:r>
        </a:p>
      </dsp:txBody>
      <dsp:txXfrm>
        <a:off x="5925389" y="292780"/>
        <a:ext cx="1188895" cy="555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DF27-38E9-4541-A364-CFCE189F57A5}">
      <dsp:nvSpPr>
        <dsp:cNvPr id="0" name=""/>
        <dsp:cNvSpPr/>
      </dsp:nvSpPr>
      <dsp:spPr>
        <a:xfrm>
          <a:off x="537556" y="1778823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Arial" pitchFamily="34" charset="0"/>
              <a:cs typeface="Arial" pitchFamily="34" charset="0"/>
            </a:rPr>
            <a:t>CULMINACIÓN DEL PROCEDIMIENTO</a:t>
          </a:r>
        </a:p>
      </dsp:txBody>
      <dsp:txXfrm>
        <a:off x="560192" y="1801459"/>
        <a:ext cx="1500427" cy="727577"/>
      </dsp:txXfrm>
    </dsp:sp>
    <dsp:sp modelId="{9DA85F36-515A-49E1-9B49-5886BB39FE32}">
      <dsp:nvSpPr>
        <dsp:cNvPr id="0" name=""/>
        <dsp:cNvSpPr/>
      </dsp:nvSpPr>
      <dsp:spPr>
        <a:xfrm rot="17692822">
          <a:off x="1657617" y="1482603"/>
          <a:ext cx="14695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69558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" pitchFamily="34" charset="0"/>
            <a:cs typeface="Arial" pitchFamily="34" charset="0"/>
          </a:endParaRPr>
        </a:p>
      </dsp:txBody>
      <dsp:txXfrm>
        <a:off x="2355657" y="1461926"/>
        <a:ext cx="73477" cy="73477"/>
      </dsp:txXfrm>
    </dsp:sp>
    <dsp:sp modelId="{99DE0347-D214-4704-9559-63C6FE04414D}">
      <dsp:nvSpPr>
        <dsp:cNvPr id="0" name=""/>
        <dsp:cNvSpPr/>
      </dsp:nvSpPr>
      <dsp:spPr>
        <a:xfrm>
          <a:off x="2701536" y="445657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Cancelación del Procedimiento</a:t>
          </a:r>
        </a:p>
      </dsp:txBody>
      <dsp:txXfrm>
        <a:off x="2724172" y="468293"/>
        <a:ext cx="1500427" cy="727577"/>
      </dsp:txXfrm>
    </dsp:sp>
    <dsp:sp modelId="{C36F0354-FB35-46C0-B218-B9CCB262408A}">
      <dsp:nvSpPr>
        <dsp:cNvPr id="0" name=""/>
        <dsp:cNvSpPr/>
      </dsp:nvSpPr>
      <dsp:spPr>
        <a:xfrm rot="19457599">
          <a:off x="4175668" y="593825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" pitchFamily="34" charset="0"/>
            <a:cs typeface="Arial" pitchFamily="34" charset="0"/>
          </a:endParaRPr>
        </a:p>
      </dsp:txBody>
      <dsp:txXfrm>
        <a:off x="4537340" y="590852"/>
        <a:ext cx="38070" cy="38070"/>
      </dsp:txXfrm>
    </dsp:sp>
    <dsp:sp modelId="{C8DEB8EB-3D7D-4B9A-9153-DA438C5F07C8}">
      <dsp:nvSpPr>
        <dsp:cNvPr id="0" name=""/>
        <dsp:cNvSpPr/>
      </dsp:nvSpPr>
      <dsp:spPr>
        <a:xfrm>
          <a:off x="4865515" y="1268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 Caso fortuito o fuerza mayor.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 Desaparece la necesidad.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 Presupuesto insuficiente</a:t>
          </a:r>
        </a:p>
      </dsp:txBody>
      <dsp:txXfrm>
        <a:off x="4888151" y="23904"/>
        <a:ext cx="1500427" cy="727577"/>
      </dsp:txXfrm>
    </dsp:sp>
    <dsp:sp modelId="{A5DA5B90-6B36-4778-9136-0850C4AB2167}">
      <dsp:nvSpPr>
        <dsp:cNvPr id="0" name=""/>
        <dsp:cNvSpPr/>
      </dsp:nvSpPr>
      <dsp:spPr>
        <a:xfrm rot="2142401">
          <a:off x="4175668" y="1038214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" pitchFamily="34" charset="0"/>
            <a:cs typeface="Arial" pitchFamily="34" charset="0"/>
          </a:endParaRPr>
        </a:p>
      </dsp:txBody>
      <dsp:txXfrm>
        <a:off x="4537340" y="1035241"/>
        <a:ext cx="38070" cy="38070"/>
      </dsp:txXfrm>
    </dsp:sp>
    <dsp:sp modelId="{D8FEA503-FCA8-460C-BD9F-453F59D220B2}">
      <dsp:nvSpPr>
        <dsp:cNvPr id="0" name=""/>
        <dsp:cNvSpPr/>
      </dsp:nvSpPr>
      <dsp:spPr>
        <a:xfrm>
          <a:off x="4865515" y="890045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No puede convocarse el objeto contractual durante dicho periodo, salvo por falta de presupuesto</a:t>
          </a:r>
        </a:p>
      </dsp:txBody>
      <dsp:txXfrm>
        <a:off x="4888151" y="912681"/>
        <a:ext cx="1500427" cy="727577"/>
      </dsp:txXfrm>
    </dsp:sp>
    <dsp:sp modelId="{B1D5D3EE-99B7-4DED-AE80-717AD36B56D3}">
      <dsp:nvSpPr>
        <dsp:cNvPr id="0" name=""/>
        <dsp:cNvSpPr/>
      </dsp:nvSpPr>
      <dsp:spPr>
        <a:xfrm rot="19457599">
          <a:off x="2011689" y="1926991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" pitchFamily="34" charset="0"/>
            <a:cs typeface="Arial" pitchFamily="34" charset="0"/>
          </a:endParaRPr>
        </a:p>
      </dsp:txBody>
      <dsp:txXfrm>
        <a:off x="2373361" y="1924018"/>
        <a:ext cx="38070" cy="38070"/>
      </dsp:txXfrm>
    </dsp:sp>
    <dsp:sp modelId="{FC1EECF3-AE29-43E9-8522-FE1840AD1127}">
      <dsp:nvSpPr>
        <dsp:cNvPr id="0" name=""/>
        <dsp:cNvSpPr/>
      </dsp:nvSpPr>
      <dsp:spPr>
        <a:xfrm>
          <a:off x="2701536" y="1334434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Perfeccionamiento del contrato</a:t>
          </a:r>
        </a:p>
      </dsp:txBody>
      <dsp:txXfrm>
        <a:off x="2724172" y="1357070"/>
        <a:ext cx="1500427" cy="727577"/>
      </dsp:txXfrm>
    </dsp:sp>
    <dsp:sp modelId="{6456E0D3-D862-4548-8073-FB4F730D1AAE}">
      <dsp:nvSpPr>
        <dsp:cNvPr id="0" name=""/>
        <dsp:cNvSpPr/>
      </dsp:nvSpPr>
      <dsp:spPr>
        <a:xfrm rot="2142401">
          <a:off x="2011689" y="2371380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latin typeface="Arial" pitchFamily="34" charset="0"/>
            <a:cs typeface="Arial" pitchFamily="34" charset="0"/>
          </a:endParaRPr>
        </a:p>
      </dsp:txBody>
      <dsp:txXfrm>
        <a:off x="2373361" y="2368406"/>
        <a:ext cx="38070" cy="38070"/>
      </dsp:txXfrm>
    </dsp:sp>
    <dsp:sp modelId="{845A621F-DD43-47D1-87E5-2D1EEAFA3873}">
      <dsp:nvSpPr>
        <dsp:cNvPr id="0" name=""/>
        <dsp:cNvSpPr/>
      </dsp:nvSpPr>
      <dsp:spPr>
        <a:xfrm>
          <a:off x="2701536" y="2223211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Se deja sin efecto la buena pro</a:t>
          </a:r>
        </a:p>
      </dsp:txBody>
      <dsp:txXfrm>
        <a:off x="2724172" y="2245847"/>
        <a:ext cx="1500427" cy="727577"/>
      </dsp:txXfrm>
    </dsp:sp>
    <dsp:sp modelId="{5AE5EDD4-BE7B-46DA-9C4F-856B73866C8B}">
      <dsp:nvSpPr>
        <dsp:cNvPr id="0" name=""/>
        <dsp:cNvSpPr/>
      </dsp:nvSpPr>
      <dsp:spPr>
        <a:xfrm rot="3907178">
          <a:off x="1657617" y="2815768"/>
          <a:ext cx="14695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69558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Arial" pitchFamily="34" charset="0"/>
            <a:cs typeface="Arial" pitchFamily="34" charset="0"/>
          </a:endParaRPr>
        </a:p>
      </dsp:txBody>
      <dsp:txXfrm>
        <a:off x="2355657" y="2795091"/>
        <a:ext cx="73477" cy="73477"/>
      </dsp:txXfrm>
    </dsp:sp>
    <dsp:sp modelId="{2D56A06A-6D48-464E-8832-AE962812FBE9}">
      <dsp:nvSpPr>
        <dsp:cNvPr id="0" name=""/>
        <dsp:cNvSpPr/>
      </dsp:nvSpPr>
      <dsp:spPr>
        <a:xfrm>
          <a:off x="2701536" y="3111988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No se suscribe el contrato</a:t>
          </a:r>
        </a:p>
      </dsp:txBody>
      <dsp:txXfrm>
        <a:off x="2724172" y="3134624"/>
        <a:ext cx="1500427" cy="727577"/>
      </dsp:txXfrm>
    </dsp:sp>
    <dsp:sp modelId="{03F4914C-9466-4D7F-A976-B4B163BF2CD9}">
      <dsp:nvSpPr>
        <dsp:cNvPr id="0" name=""/>
        <dsp:cNvSpPr/>
      </dsp:nvSpPr>
      <dsp:spPr>
        <a:xfrm rot="19457599">
          <a:off x="4175668" y="3260157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latin typeface="Arial" pitchFamily="34" charset="0"/>
            <a:cs typeface="Arial" pitchFamily="34" charset="0"/>
          </a:endParaRPr>
        </a:p>
      </dsp:txBody>
      <dsp:txXfrm>
        <a:off x="4537340" y="3257184"/>
        <a:ext cx="38070" cy="38070"/>
      </dsp:txXfrm>
    </dsp:sp>
    <dsp:sp modelId="{89A63AD3-36BB-43BA-8A0E-5674384B9026}">
      <dsp:nvSpPr>
        <dsp:cNvPr id="0" name=""/>
        <dsp:cNvSpPr/>
      </dsp:nvSpPr>
      <dsp:spPr>
        <a:xfrm>
          <a:off x="4865515" y="2667600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-Recorte presupuestal.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 Prohibición normativa.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- Desaparece la necesidad</a:t>
          </a:r>
        </a:p>
      </dsp:txBody>
      <dsp:txXfrm>
        <a:off x="4888151" y="2690236"/>
        <a:ext cx="1500427" cy="727577"/>
      </dsp:txXfrm>
    </dsp:sp>
    <dsp:sp modelId="{B94D8038-C998-46AD-82C1-8499BDE9440D}">
      <dsp:nvSpPr>
        <dsp:cNvPr id="0" name=""/>
        <dsp:cNvSpPr/>
      </dsp:nvSpPr>
      <dsp:spPr>
        <a:xfrm rot="2142401">
          <a:off x="4175668" y="3704546"/>
          <a:ext cx="7614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413" y="1606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latin typeface="Arial" pitchFamily="34" charset="0"/>
            <a:cs typeface="Arial" pitchFamily="34" charset="0"/>
          </a:endParaRPr>
        </a:p>
      </dsp:txBody>
      <dsp:txXfrm>
        <a:off x="4537340" y="3701572"/>
        <a:ext cx="38070" cy="38070"/>
      </dsp:txXfrm>
    </dsp:sp>
    <dsp:sp modelId="{1D713979-C8AF-4492-BAD2-81B58A81F678}">
      <dsp:nvSpPr>
        <dsp:cNvPr id="0" name=""/>
        <dsp:cNvSpPr/>
      </dsp:nvSpPr>
      <dsp:spPr>
        <a:xfrm>
          <a:off x="4865515" y="3556377"/>
          <a:ext cx="1545699" cy="77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itchFamily="34" charset="0"/>
              <a:cs typeface="Arial" pitchFamily="34" charset="0"/>
            </a:rPr>
            <a:t>No puede convocarse el objeto contractual durante dicho periodo, salvo por falta de presupuesto</a:t>
          </a:r>
        </a:p>
      </dsp:txBody>
      <dsp:txXfrm>
        <a:off x="4888151" y="3579013"/>
        <a:ext cx="1500427" cy="727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9F5D4-6CAE-4359-9B2C-DEF899BE0DF0}">
      <dsp:nvSpPr>
        <dsp:cNvPr id="0" name=""/>
        <dsp:cNvSpPr/>
      </dsp:nvSpPr>
      <dsp:spPr>
        <a:xfrm rot="16200000">
          <a:off x="-706977" y="707723"/>
          <a:ext cx="3354005" cy="1938558"/>
        </a:xfrm>
        <a:prstGeom prst="flowChartManualOperati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0" tIns="0" rIns="10382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Informe técnico y legal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(puede ser uno o más)</a:t>
          </a:r>
        </a:p>
      </dsp:txBody>
      <dsp:txXfrm rot="5400000">
        <a:off x="746" y="670801"/>
        <a:ext cx="1938558" cy="2012403"/>
      </dsp:txXfrm>
    </dsp:sp>
    <dsp:sp modelId="{38568E60-79AB-4F15-B776-9721762D9088}">
      <dsp:nvSpPr>
        <dsp:cNvPr id="0" name=""/>
        <dsp:cNvSpPr/>
      </dsp:nvSpPr>
      <dsp:spPr>
        <a:xfrm rot="16200000">
          <a:off x="1376971" y="707723"/>
          <a:ext cx="3354005" cy="1938558"/>
        </a:xfrm>
        <a:prstGeom prst="flowChartManualOperati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0" tIns="0" rIns="103824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Aprobación del Titular de la Entidad – INDELEGABLE, salvo algunos supuestos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Resolución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Acuerdo de Directorio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/>
            <a:t>Acuerdo de Concejo </a:t>
          </a:r>
        </a:p>
      </dsp:txBody>
      <dsp:txXfrm rot="5400000">
        <a:off x="2084694" y="670801"/>
        <a:ext cx="1938558" cy="2012403"/>
      </dsp:txXfrm>
    </dsp:sp>
    <dsp:sp modelId="{77B085EA-E7E9-4265-A2BF-2845D811ECAE}">
      <dsp:nvSpPr>
        <dsp:cNvPr id="0" name=""/>
        <dsp:cNvSpPr/>
      </dsp:nvSpPr>
      <dsp:spPr>
        <a:xfrm rot="16200000">
          <a:off x="3460921" y="707723"/>
          <a:ext cx="3354005" cy="1938558"/>
        </a:xfrm>
        <a:prstGeom prst="flowChartManualOperati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0" tIns="0" rIns="10382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Publicación en el SEACE</a:t>
          </a:r>
        </a:p>
      </dsp:txBody>
      <dsp:txXfrm rot="5400000">
        <a:off x="4168644" y="670801"/>
        <a:ext cx="1938558" cy="20124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A5F7-83BC-9149-AED3-43A1706DD623}">
      <dsp:nvSpPr>
        <dsp:cNvPr id="0" name=""/>
        <dsp:cNvSpPr/>
      </dsp:nvSpPr>
      <dsp:spPr>
        <a:xfrm>
          <a:off x="3" y="1048032"/>
          <a:ext cx="2154669" cy="39390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Actos desarrollados dentro del procedimiento de </a:t>
          </a:r>
          <a:r>
            <a:rPr lang="es-ES_tradnl" sz="2000" b="1" kern="1200" dirty="0" err="1"/>
            <a:t>selecci</a:t>
          </a:r>
          <a:r>
            <a:rPr lang="es-ES" sz="2000" b="1" kern="1200" dirty="0" err="1"/>
            <a:t>ón</a:t>
          </a:r>
          <a:r>
            <a:rPr lang="es-ES" sz="2000" b="1" kern="1200" dirty="0"/>
            <a:t>, dictados por el comité o por el OEC</a:t>
          </a:r>
          <a:endParaRPr lang="es-ES_tradnl" sz="2000" b="1" kern="1200" dirty="0"/>
        </a:p>
      </dsp:txBody>
      <dsp:txXfrm>
        <a:off x="63111" y="1111140"/>
        <a:ext cx="2028453" cy="3812788"/>
      </dsp:txXfrm>
    </dsp:sp>
    <dsp:sp modelId="{EA9F9870-7108-024F-BCB6-ECCFB35FDA97}">
      <dsp:nvSpPr>
        <dsp:cNvPr id="0" name=""/>
        <dsp:cNvSpPr/>
      </dsp:nvSpPr>
      <dsp:spPr>
        <a:xfrm rot="7524">
          <a:off x="2371940" y="2753693"/>
          <a:ext cx="460609" cy="5343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/>
        </a:p>
      </dsp:txBody>
      <dsp:txXfrm>
        <a:off x="2371940" y="2860413"/>
        <a:ext cx="322426" cy="320615"/>
      </dsp:txXfrm>
    </dsp:sp>
    <dsp:sp modelId="{F2DD41A3-4DDA-5241-857D-70F9F018EF81}">
      <dsp:nvSpPr>
        <dsp:cNvPr id="0" name=""/>
        <dsp:cNvSpPr/>
      </dsp:nvSpPr>
      <dsp:spPr>
        <a:xfrm>
          <a:off x="3023745" y="1054650"/>
          <a:ext cx="2154669" cy="39390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Los actos administrativos emitidos dentro del procedimiento</a:t>
          </a:r>
          <a:r>
            <a:rPr lang="es-ES_tradnl" sz="2000" b="1" kern="1200" baseline="0" dirty="0"/>
            <a:t> de </a:t>
          </a:r>
          <a:r>
            <a:rPr lang="es-ES_tradnl" sz="2000" b="1" kern="1200" baseline="0" dirty="0" err="1"/>
            <a:t>selecci</a:t>
          </a:r>
          <a:r>
            <a:rPr lang="es-ES" sz="2000" b="1" kern="1200" baseline="0" dirty="0" err="1"/>
            <a:t>ón</a:t>
          </a:r>
          <a:r>
            <a:rPr lang="es-ES" sz="2000" b="1" kern="1200" baseline="0" dirty="0"/>
            <a:t> por el Titular que afecten el desarrollo del procedimiento tales como la cancelación o nulidad.</a:t>
          </a:r>
          <a:endParaRPr lang="es-ES_tradnl" sz="2000" b="1" kern="1200" dirty="0"/>
        </a:p>
      </dsp:txBody>
      <dsp:txXfrm>
        <a:off x="3086853" y="1117758"/>
        <a:ext cx="2028453" cy="3812788"/>
      </dsp:txXfrm>
    </dsp:sp>
    <dsp:sp modelId="{E9B345E6-1A0A-DA46-B9D5-74D1D9608B77}">
      <dsp:nvSpPr>
        <dsp:cNvPr id="0" name=""/>
        <dsp:cNvSpPr/>
      </dsp:nvSpPr>
      <dsp:spPr>
        <a:xfrm rot="21471405">
          <a:off x="5393722" y="2700044"/>
          <a:ext cx="457109" cy="5343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/>
        </a:p>
      </dsp:txBody>
      <dsp:txXfrm>
        <a:off x="5393770" y="2809479"/>
        <a:ext cx="319976" cy="320615"/>
      </dsp:txXfrm>
    </dsp:sp>
    <dsp:sp modelId="{7F346173-1B92-C747-87EB-82A8012525AD}">
      <dsp:nvSpPr>
        <dsp:cNvPr id="0" name=""/>
        <dsp:cNvSpPr/>
      </dsp:nvSpPr>
      <dsp:spPr>
        <a:xfrm>
          <a:off x="6040282" y="941758"/>
          <a:ext cx="2154669" cy="39390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Actos</a:t>
          </a:r>
          <a:r>
            <a:rPr lang="es-ES_tradnl" sz="2000" b="1" kern="1200" baseline="0" dirty="0"/>
            <a:t> expedidos luego de la Buena Pro y antes de la </a:t>
          </a:r>
          <a:r>
            <a:rPr lang="es-ES_tradnl" sz="2000" b="1" kern="1200" baseline="0" dirty="0" err="1"/>
            <a:t>suscripci</a:t>
          </a:r>
          <a:r>
            <a:rPr lang="es-ES" sz="2000" b="1" kern="1200" baseline="0" dirty="0" err="1"/>
            <a:t>ón</a:t>
          </a:r>
          <a:r>
            <a:rPr lang="es-ES" sz="2000" b="1" kern="1200" baseline="0" dirty="0"/>
            <a:t> del contrato.</a:t>
          </a:r>
          <a:endParaRPr lang="es-ES_tradnl" sz="2000" b="1" kern="1200" dirty="0"/>
        </a:p>
      </dsp:txBody>
      <dsp:txXfrm>
        <a:off x="6103390" y="1004866"/>
        <a:ext cx="2028453" cy="381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446E1-081D-44A5-AE7C-F8558A92AFCE}" type="datetimeFigureOut">
              <a:rPr lang="es-PE" smtClean="0"/>
              <a:t>29/09/2020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DE431-C803-4936-BF97-66CE537655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90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82675C2A-F9BB-46F2-B727-499B8C090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5104AD93-2FE7-4317-A116-67DD2F99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>
                <a:latin typeface="Arial" panose="020B0604020202020204" pitchFamily="34" charset="0"/>
              </a:rPr>
              <a:t>Entre los meses de enero y mayo, las compras menores a 8 UIT significaron aproximadamente el 34% del monto total desembolsado por el Estado (*) (**). Por tanto, la propuesta coadyuvará a que mas de un tercio de las contrataciones que realicen las Entidades se efectúen de forma ágil y rápida, promoviendo así la mayor ejecución del gasto. 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>
                <a:latin typeface="Arial" panose="020B0604020202020204" pitchFamily="34" charset="0"/>
              </a:rPr>
              <a:t>Si bien se otorga mayor flexibilidad a las referidas contrataciones, éste supuesto de exclusión del ámbito de aplicación de la normativa de contrataciones, supone adicionalmente a la supervisión del OSCE, la posibilidad del Tribunal de sancionar a los proveedores que incurran en las infracciones tipificadas en la Ley y se encuentran inmersas en los supuestos de impedimentos para ser participantes, postores o contratistas. Asimismo, los proveedores que participan en este tipo de contrataciones deberán contar con el RNP vigente. </a:t>
            </a:r>
          </a:p>
          <a:p>
            <a:pPr eaLnBrk="1" hangingPunct="1">
              <a:spcBef>
                <a:spcPct val="0"/>
              </a:spcBef>
            </a:pPr>
            <a:endParaRPr lang="es-ES" altLang="es-E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>
                <a:latin typeface="Arial" panose="020B0604020202020204" pitchFamily="34" charset="0"/>
              </a:rPr>
              <a:t>(*) El Estado ha efectuado 1’293,776  transacciones por montos menores a las 8 UIT, las cuales ascienden a 3,561 millones de nuevos soles, frente a los 10,613 millones desembolsados en todas las contrataciones efectuadas en dicho periodo. 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>
                <a:latin typeface="Arial" panose="020B0604020202020204" pitchFamily="34" charset="0"/>
              </a:rPr>
              <a:t>(**) Fuente: SIAF – MEF</a:t>
            </a:r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7A3D170F-6901-4152-9B3E-B17A7F85B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3F282-8703-4F54-8D20-8FEF6CE8CB21}" type="slidenum">
              <a:rPr lang="es-ES" altLang="es-E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8D23C1A-BFDD-4FA3-9D59-3A92DFC93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CDD3E5B-8ABF-4964-88D3-63FEADCF0087}" type="slidenum">
              <a:rPr lang="es-ES" altLang="es-P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es-ES" altLang="es-P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1 Marcador de imagen de diapositiva">
            <a:extLst>
              <a:ext uri="{FF2B5EF4-FFF2-40B4-BE49-F238E27FC236}">
                <a16:creationId xmlns:a16="http://schemas.microsoft.com/office/drawing/2014/main" id="{62B5C9E1-3E77-4101-9366-9DBB1533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2 Marcador de notas">
            <a:extLst>
              <a:ext uri="{FF2B5EF4-FFF2-40B4-BE49-F238E27FC236}">
                <a16:creationId xmlns:a16="http://schemas.microsoft.com/office/drawing/2014/main" id="{4FFF9BDD-0B79-4740-8050-6EE6E9A8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altLang="es-PE">
              <a:latin typeface="Arial" panose="020B0604020202020204" pitchFamily="34" charset="0"/>
            </a:endParaRPr>
          </a:p>
        </p:txBody>
      </p:sp>
      <p:sp>
        <p:nvSpPr>
          <p:cNvPr id="89093" name="3 Marcador de número de diapositiva">
            <a:extLst>
              <a:ext uri="{FF2B5EF4-FFF2-40B4-BE49-F238E27FC236}">
                <a16:creationId xmlns:a16="http://schemas.microsoft.com/office/drawing/2014/main" id="{B909E4AC-FF5A-490D-AC2C-9F8809184DE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3" tIns="47767" rIns="95533" bIns="47767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6D4E484F-C0A6-4460-B5CC-0646E83F206D}" type="slidenum">
              <a:rPr lang="es-ES" altLang="es-PE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s-ES" altLang="es-PE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87275669-93FA-4C6F-9876-488B08B84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775" y="782638"/>
            <a:ext cx="6083300" cy="3422650"/>
          </a:xfrm>
          <a:solidFill>
            <a:srgbClr val="FFFFFF"/>
          </a:solidFill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C0D10F5-2905-42C5-9371-F5DF5B38F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450" y="4351338"/>
            <a:ext cx="4738688" cy="185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PE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9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A610B93-CF74-4499-9A51-A51745022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67ED59B-214A-45F0-A947-6C2F4A5C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25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F02A1-B687-4D1A-91BA-E5BF40A3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91" y="496706"/>
            <a:ext cx="6987655" cy="94480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0C0559-527C-4AAE-AA1D-A778156D7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7C488-697F-427E-902B-57D3F87F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69DC37-5FC5-4C18-842B-DF518422D4D0}" type="datetimeFigureOut">
              <a:rPr lang="es-PE" smtClean="0"/>
              <a:t>29/09/2020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96102-0F1B-414E-96A4-763EA993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E82AA-245E-4F88-814B-867C1CA7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298"/>
            <a:ext cx="2743200" cy="365125"/>
          </a:xfrm>
          <a:prstGeom prst="rect">
            <a:avLst/>
          </a:prstGeom>
        </p:spPr>
        <p:txBody>
          <a:bodyPr/>
          <a:lstStyle/>
          <a:p>
            <a:fld id="{A29CCAA0-4FB9-489E-83BD-FFEE3DE246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8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0E5656-72C3-4F56-BA96-38E09C05B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26CE1D-B19D-4DD3-9D73-167068321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2471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C32BE-252C-4197-A9A4-A6CC4358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764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34FF6-2F80-4560-B945-3AB19FA4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41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59A5B-7509-4151-9CA0-DDF836B4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934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0765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6D6DF-402D-471B-AE90-CBF55EC42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3B3CEC-E237-4962-80BE-418C2FC6B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005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6DDEC-4359-4143-8571-35594A2A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C2CDE-3CF4-49E4-B078-83730C56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812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6045D-142E-4F4D-AD52-5A50A35D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175390-D17C-4BAF-BAB8-3679D392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643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F610F-C39C-42EF-8E58-818A2E47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EDFB15-4081-472C-AB78-F291A55DA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CD34F6-F424-4256-8328-E0138B9DD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132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CAEF2-B324-4C2D-A7E2-8D06A113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91" y="496706"/>
            <a:ext cx="6987655" cy="94480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3F49A-6C8A-4F9B-AD73-C820E11F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124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D011B-4ECF-49AD-A206-B82EB8EC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233D06-FAD2-4219-AB94-E8A7271E7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D5678D-FEB2-4675-851E-B57D2766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40B41F-6C09-4655-8EDE-46D03D08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523521-FC92-4BF6-93C9-29B6DAB3D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33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E0857-3A86-48BA-8526-B89ABF8E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0D865-2B84-4325-AF10-A9DAB829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74CB8-35CE-4F54-8AB0-8805B62B4D9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94548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5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D2061-DECA-434B-A8B2-FB1102F3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10357-A45F-4EAC-8CA7-E0DF53E8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7EFA14-63A1-4F8F-A0E6-D2F6596EE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807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66E17-7ED7-444F-B68A-EC1FE12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14C51B-DE11-4C6F-B228-D1E956C10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F1D43F-2E95-41F4-9D64-D205855FB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9544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18CB1-BDC9-4DE1-B89C-5528FE2E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3FA28A-A26B-4302-8EBD-9380DFC3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9540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704A06-9D60-429F-A0CE-1227E462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92E8D1-3CCB-4FA1-8178-1D732C9EE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8522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66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7D55E-CF20-4468-99D3-54BAE716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359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A610B93-CF74-4499-9A51-A51745022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67ED59B-214A-45F0-A947-6C2F4A5C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4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D3C9A-8861-4A15-AAEE-F8A9E309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EF425A-50BC-4EB7-B5E9-FE4CC75A4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9151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686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1331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CE119-64D2-4BD7-A27F-80414C5B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91" y="496706"/>
            <a:ext cx="6987655" cy="94480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D1E9B-9F15-4638-94FC-87FC40F65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A50DC2-A55C-4C5D-8E9C-08574F4DA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506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D570-FFB4-4528-91DE-BE4FD890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157CF5-A511-46BD-B078-3CA3B4653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256924-7EB8-4D3D-A3E6-8607AD10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492BA-EA87-4AD8-AEB2-75BEC9CA6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926675-417A-41F0-9D44-DA372AA9A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078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4241B-026A-4470-9B48-77A94E2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91" y="496706"/>
            <a:ext cx="6987655" cy="94480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56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7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39180-8CAC-4DC1-B47F-45567526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4E595-96C0-4759-BC49-23545282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165C10-B9B4-42B0-BE1C-01E30D1E8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604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43620-3915-40D8-922F-06ECAC02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6F428C-B11E-4E19-9E18-D37AED22F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A396FF-90C1-4E80-87B7-6AC53054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89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5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303A6DE-6877-4E65-84CD-78C9871E9C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8881" r="12052" b="9500"/>
          <a:stretch/>
        </p:blipFill>
        <p:spPr>
          <a:xfrm>
            <a:off x="140704" y="112594"/>
            <a:ext cx="2293147" cy="944808"/>
          </a:xfrm>
          <a:prstGeom prst="rect">
            <a:avLst/>
          </a:prstGeom>
        </p:spPr>
      </p:pic>
      <p:sp>
        <p:nvSpPr>
          <p:cNvPr id="4" name="Marcador de título 3">
            <a:extLst>
              <a:ext uri="{FF2B5EF4-FFF2-40B4-BE49-F238E27FC236}">
                <a16:creationId xmlns:a16="http://schemas.microsoft.com/office/drawing/2014/main" id="{65E5E4D4-72C4-4D05-82DA-981FB5C0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268C31-1573-4C4C-9D65-A5027E44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91FC42D6-009F-4C64-A311-0AD3DC18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9A965375-D71D-4E69-890C-EC6EC323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4A446289-02CB-4245-BCE8-3CF123F9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FFDFA78-F47D-4853-9BA1-36D73CCCCA70}"/>
              </a:ext>
            </a:extLst>
          </p:cNvPr>
          <p:cNvSpPr/>
          <p:nvPr/>
        </p:nvSpPr>
        <p:spPr>
          <a:xfrm>
            <a:off x="0" y="6184913"/>
            <a:ext cx="12192000" cy="681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90B4EE5-2640-4629-BB49-72961AB2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29925C8-DB4C-448E-BCE6-0650F640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8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26D83A7-C473-4468-A6C4-38E9C2E5E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pic>
        <p:nvPicPr>
          <p:cNvPr id="2064" name="Imagen 1" descr="logo de youtube en blanco PNG image with transparent background | TOPpng">
            <a:extLst>
              <a:ext uri="{FF2B5EF4-FFF2-40B4-BE49-F238E27FC236}">
                <a16:creationId xmlns:a16="http://schemas.microsoft.com/office/drawing/2014/main" id="{344B127F-1589-4D02-9D2A-336AF02A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04" b="85366" l="4082" r="97959">
                        <a14:foregroundMark x1="19388" y1="47967" x2="23469" y2="55285"/>
                        <a14:foregroundMark x1="33673" y1="35772" x2="33673" y2="35772"/>
                        <a14:foregroundMark x1="28571" y1="30081" x2="28571" y2="30081"/>
                        <a14:foregroundMark x1="21429" y1="26829" x2="21429" y2="26829"/>
                        <a14:foregroundMark x1="22449" y1="32520" x2="22449" y2="32520"/>
                        <a14:foregroundMark x1="28571" y1="31707" x2="28571" y2="31707"/>
                        <a14:foregroundMark x1="28571" y1="27642" x2="28571" y2="30081"/>
                        <a14:foregroundMark x1="27551" y1="34959" x2="27551" y2="34959"/>
                        <a14:foregroundMark x1="25510" y1="39024" x2="23469" y2="33333"/>
                        <a14:foregroundMark x1="27551" y1="29268" x2="22449" y2="43902"/>
                        <a14:foregroundMark x1="27551" y1="29268" x2="27551" y2="29268"/>
                        <a14:foregroundMark x1="28571" y1="26829" x2="28571" y2="26829"/>
                        <a14:foregroundMark x1="28571" y1="24390" x2="29592" y2="32520"/>
                        <a14:foregroundMark x1="11224" y1="22764" x2="11224" y2="22764"/>
                        <a14:foregroundMark x1="9184" y1="28455" x2="9184" y2="26829"/>
                        <a14:foregroundMark x1="9184" y1="22764" x2="9184" y2="22764"/>
                        <a14:foregroundMark x1="12245" y1="18699" x2="12245" y2="18699"/>
                        <a14:foregroundMark x1="12245" y1="17886" x2="12245" y2="17886"/>
                        <a14:foregroundMark x1="8163" y1="26016" x2="8163" y2="26016"/>
                        <a14:foregroundMark x1="6122" y1="30081" x2="6122" y2="32520"/>
                        <a14:foregroundMark x1="6122" y1="32520" x2="6122" y2="32520"/>
                        <a14:foregroundMark x1="6122" y1="39024" x2="6122" y2="39024"/>
                        <a14:foregroundMark x1="6122" y1="43089" x2="6122" y2="43089"/>
                        <a14:foregroundMark x1="5102" y1="43902" x2="5102" y2="43902"/>
                        <a14:foregroundMark x1="5102" y1="49593" x2="5102" y2="52033"/>
                        <a14:foregroundMark x1="5102" y1="55285" x2="5102" y2="57724"/>
                        <a14:foregroundMark x1="5102" y1="60976" x2="5102" y2="63415"/>
                        <a14:foregroundMark x1="5102" y1="65854" x2="5102" y2="69106"/>
                        <a14:foregroundMark x1="5102" y1="70732" x2="5102" y2="70732"/>
                        <a14:foregroundMark x1="7143" y1="75610" x2="7143" y2="75610"/>
                        <a14:foregroundMark x1="9184" y1="78049" x2="9184" y2="78049"/>
                        <a14:foregroundMark x1="13265" y1="79675" x2="13265" y2="79675"/>
                        <a14:foregroundMark x1="15306" y1="79675" x2="15306" y2="79675"/>
                        <a14:foregroundMark x1="18367" y1="80488" x2="18367" y2="80488"/>
                        <a14:foregroundMark x1="22449" y1="80488" x2="22449" y2="80488"/>
                        <a14:foregroundMark x1="25510" y1="81301" x2="29592" y2="81301"/>
                        <a14:foregroundMark x1="31633" y1="81301" x2="33673" y2="81301"/>
                        <a14:foregroundMark x1="35714" y1="81301" x2="38776" y2="82114"/>
                        <a14:foregroundMark x1="40816" y1="82114" x2="44898" y2="82927"/>
                        <a14:foregroundMark x1="47959" y1="82927" x2="47959" y2="82927"/>
                        <a14:foregroundMark x1="55102" y1="84553" x2="58163" y2="85366"/>
                        <a14:foregroundMark x1="59184" y1="85366" x2="59184" y2="85366"/>
                        <a14:foregroundMark x1="57143" y1="81301" x2="57143" y2="81301"/>
                        <a14:foregroundMark x1="57143" y1="74797" x2="57143" y2="74797"/>
                        <a14:foregroundMark x1="62245" y1="79675" x2="62245" y2="79675"/>
                        <a14:foregroundMark x1="71429" y1="80488" x2="71429" y2="80488"/>
                        <a14:foregroundMark x1="76531" y1="81301" x2="76531" y2="81301"/>
                        <a14:foregroundMark x1="85714" y1="82114" x2="85714" y2="82114"/>
                        <a14:foregroundMark x1="90816" y1="79675" x2="90816" y2="79675"/>
                        <a14:foregroundMark x1="81633" y1="72358" x2="81633" y2="72358"/>
                        <a14:foregroundMark x1="91837" y1="70732" x2="91837" y2="70732"/>
                        <a14:foregroundMark x1="92857" y1="73984" x2="92857" y2="73984"/>
                        <a14:foregroundMark x1="94898" y1="68293" x2="94898" y2="68293"/>
                        <a14:foregroundMark x1="59184" y1="53659" x2="59184" y2="53659"/>
                        <a14:foregroundMark x1="50000" y1="47967" x2="50000" y2="47967"/>
                        <a14:foregroundMark x1="47959" y1="46341" x2="47959" y2="43902"/>
                        <a14:foregroundMark x1="47959" y1="40650" x2="47959" y2="40650"/>
                        <a14:foregroundMark x1="41837" y1="39024" x2="41837" y2="41463"/>
                        <a14:foregroundMark x1="40816" y1="48780" x2="40816" y2="52033"/>
                        <a14:foregroundMark x1="39796" y1="54472" x2="39796" y2="61789"/>
                        <a14:foregroundMark x1="94898" y1="60976" x2="94898" y2="60976"/>
                        <a14:foregroundMark x1="93878" y1="65854" x2="93878" y2="65854"/>
                        <a14:foregroundMark x1="93878" y1="65854" x2="93878" y2="65854"/>
                        <a14:foregroundMark x1="95918" y1="60163" x2="95918" y2="60163"/>
                        <a14:foregroundMark x1="96939" y1="57724" x2="97959" y2="53659"/>
                        <a14:foregroundMark x1="97959" y1="52846" x2="97959" y2="49593"/>
                        <a14:foregroundMark x1="96939" y1="43089" x2="96939" y2="40650"/>
                        <a14:foregroundMark x1="96939" y1="39024" x2="96939" y2="39024"/>
                        <a14:foregroundMark x1="96939" y1="38211" x2="96939" y2="38211"/>
                        <a14:foregroundMark x1="96939" y1="34146" x2="96939" y2="34146"/>
                        <a14:foregroundMark x1="95918" y1="29268" x2="95918" y2="29268"/>
                        <a14:foregroundMark x1="91837" y1="26829" x2="88776" y2="21138"/>
                        <a14:foregroundMark x1="87755" y1="19512" x2="87755" y2="19512"/>
                        <a14:foregroundMark x1="81633" y1="17886" x2="76531" y2="17886"/>
                        <a14:foregroundMark x1="75510" y1="17886" x2="70408" y2="17886"/>
                        <a14:foregroundMark x1="62245" y1="17886" x2="62245" y2="17886"/>
                        <a14:foregroundMark x1="59184" y1="18699" x2="56122" y2="18699"/>
                        <a14:foregroundMark x1="54082" y1="19512" x2="51020" y2="19512"/>
                        <a14:foregroundMark x1="10204" y1="19512" x2="10204" y2="1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25" b="14369"/>
          <a:stretch>
            <a:fillRect/>
          </a:stretch>
        </p:blipFill>
        <p:spPr bwMode="auto">
          <a:xfrm>
            <a:off x="1738107" y="6429005"/>
            <a:ext cx="30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3" descr="Iconos de computadora logo de facebook, icono blanco y negro, rectángulo,  marca, logos png | PNGWing">
            <a:extLst>
              <a:ext uri="{FF2B5EF4-FFF2-40B4-BE49-F238E27FC236}">
                <a16:creationId xmlns:a16="http://schemas.microsoft.com/office/drawing/2014/main" id="{7D2CAB8E-A18A-427D-9F4C-A72E73DF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9444" b="95278" l="15556" r="82500">
                        <a14:foregroundMark x1="56389" y1="67500" x2="56389" y2="67500"/>
                        <a14:foregroundMark x1="81389" y1="71667" x2="81389" y2="71667"/>
                        <a14:foregroundMark x1="65556" y1="65000" x2="65556" y2="65000"/>
                        <a14:foregroundMark x1="55833" y1="65556" x2="55833" y2="65556"/>
                        <a14:foregroundMark x1="55833" y1="70000" x2="55833" y2="70000"/>
                        <a14:foregroundMark x1="43611" y1="58056" x2="66944" y2="70000"/>
                        <a14:foregroundMark x1="41944" y1="60000" x2="73611" y2="51944"/>
                        <a14:foregroundMark x1="50278" y1="59444" x2="55833" y2="48333"/>
                        <a14:foregroundMark x1="54722" y1="56389" x2="66111" y2="45278"/>
                        <a14:foregroundMark x1="20556" y1="68056" x2="20556" y2="68056"/>
                        <a14:foregroundMark x1="16944" y1="43889" x2="15833" y2="79167"/>
                        <a14:foregroundMark x1="18056" y1="39722" x2="19444" y2="68611"/>
                        <a14:foregroundMark x1="18056" y1="55556" x2="58333" y2="28333"/>
                        <a14:foregroundMark x1="15833" y1="51389" x2="49167" y2="25278"/>
                        <a14:foregroundMark x1="27222" y1="32778" x2="67500" y2="33333"/>
                        <a14:foregroundMark x1="38333" y1="25278" x2="71667" y2="26111"/>
                        <a14:foregroundMark x1="78889" y1="35833" x2="82500" y2="73611"/>
                        <a14:foregroundMark x1="80833" y1="50833" x2="18889" y2="34722"/>
                        <a14:foregroundMark x1="80833" y1="51944" x2="80833" y2="19722"/>
                        <a14:foregroundMark x1="81389" y1="40278" x2="43611" y2="31667"/>
                        <a14:foregroundMark x1="19444" y1="27222" x2="74722" y2="31667"/>
                        <a14:foregroundMark x1="16944" y1="87778" x2="52222" y2="95278"/>
                        <a14:foregroundMark x1="20000" y1="63056" x2="41944" y2="61389"/>
                        <a14:foregroundMark x1="25000" y1="79722" x2="22500" y2="78056"/>
                        <a14:foregroundMark x1="20000" y1="19167" x2="74167" y2="19167"/>
                        <a14:foregroundMark x1="74167" y1="63611" x2="74167" y2="63611"/>
                        <a14:backgroundMark x1="36389" y1="89722" x2="36389" y2="89722"/>
                        <a14:backgroundMark x1="40000" y1="87222" x2="40000" y2="87222"/>
                        <a14:backgroundMark x1="24167" y1="84722" x2="54722" y2="8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326" r="14943" b="15326"/>
          <a:stretch>
            <a:fillRect/>
          </a:stretch>
        </p:blipFill>
        <p:spPr bwMode="auto">
          <a:xfrm>
            <a:off x="6989037" y="6425792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5" descr="Logo icono de gráficos escalables, logo de twitter., medios de  comunicación, medios de comunicación social, chat en línea png | PNGWing">
            <a:extLst>
              <a:ext uri="{FF2B5EF4-FFF2-40B4-BE49-F238E27FC236}">
                <a16:creationId xmlns:a16="http://schemas.microsoft.com/office/drawing/2014/main" id="{BEC1AC8D-194E-447A-B0CF-93F9A671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594" b="84766" l="28587" r="69022">
                        <a14:foregroundMark x1="33804" y1="41016" x2="33804" y2="41016"/>
                        <a14:foregroundMark x1="35761" y1="24805" x2="54674" y2="18555"/>
                        <a14:foregroundMark x1="33804" y1="36133" x2="63043" y2="26953"/>
                        <a14:foregroundMark x1="60761" y1="20703" x2="35761" y2="20703"/>
                        <a14:foregroundMark x1="35000" y1="24805" x2="35326" y2="65820"/>
                        <a14:foregroundMark x1="34239" y1="76367" x2="60000" y2="76367"/>
                        <a14:foregroundMark x1="63370" y1="76953" x2="69022" y2="8594"/>
                        <a14:foregroundMark x1="55000" y1="17773" x2="62283" y2="80469"/>
                        <a14:foregroundMark x1="38043" y1="67773" x2="58478" y2="77734"/>
                        <a14:foregroundMark x1="36848" y1="52344" x2="36848" y2="52344"/>
                        <a14:foregroundMark x1="28587" y1="47461" x2="28587" y2="47461"/>
                        <a14:foregroundMark x1="29674" y1="50977" x2="29674" y2="50977"/>
                        <a14:foregroundMark x1="30000" y1="57227" x2="30761" y2="59375"/>
                        <a14:foregroundMark x1="30761" y1="60156" x2="31522" y2="56641"/>
                        <a14:foregroundMark x1="52065" y1="52344" x2="52065" y2="52344"/>
                        <a14:foregroundMark x1="42935" y1="46680" x2="52391" y2="44531"/>
                        <a14:foregroundMark x1="50109" y1="57227" x2="51304" y2="58008"/>
                        <a14:foregroundMark x1="31522" y1="77734" x2="68696" y2="33984"/>
                        <a14:foregroundMark x1="32283" y1="84766" x2="69022" y2="7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0776" r="27856" b="10310"/>
          <a:stretch>
            <a:fillRect/>
          </a:stretch>
        </p:blipFill>
        <p:spPr bwMode="auto">
          <a:xfrm>
            <a:off x="9120180" y="6446545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6">
            <a:extLst>
              <a:ext uri="{FF2B5EF4-FFF2-40B4-BE49-F238E27FC236}">
                <a16:creationId xmlns:a16="http://schemas.microsoft.com/office/drawing/2014/main" id="{8E3160D4-A925-4DD2-991F-C406FF93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87" y="6519372"/>
            <a:ext cx="1785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Círculo de Arbitraje con el Estado - CAE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ángulo 6">
            <a:extLst>
              <a:ext uri="{FF2B5EF4-FFF2-40B4-BE49-F238E27FC236}">
                <a16:creationId xmlns:a16="http://schemas.microsoft.com/office/drawing/2014/main" id="{B23ADEB9-4A98-452B-8DAC-7A34C285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235" y="6526936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@cae.arbitraje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ángulo 6">
            <a:extLst>
              <a:ext uri="{FF2B5EF4-FFF2-40B4-BE49-F238E27FC236}">
                <a16:creationId xmlns:a16="http://schemas.microsoft.com/office/drawing/2014/main" id="{7B77B22B-1872-45AE-A360-EDBEA6F2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688" y="6380461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/caearbitraje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ángulo 6">
            <a:extLst>
              <a:ext uri="{FF2B5EF4-FFF2-40B4-BE49-F238E27FC236}">
                <a16:creationId xmlns:a16="http://schemas.microsoft.com/office/drawing/2014/main" id="{67F674DD-D789-4587-8847-60601572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88" y="6609863"/>
            <a:ext cx="1423492" cy="2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/ArbitrajeCae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Imagen 42" descr="Logo de instagram, iconos de computadora, logo de insta, texto, iconos de  computadora, circulo png | PNGWing">
            <a:extLst>
              <a:ext uri="{FF2B5EF4-FFF2-40B4-BE49-F238E27FC236}">
                <a16:creationId xmlns:a16="http://schemas.microsoft.com/office/drawing/2014/main" id="{4097B51D-B020-4273-9A54-8305C97041B9}"/>
              </a:ext>
            </a:extLst>
          </p:cNvPr>
          <p:cNvPicPr/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754" b="96667" l="15543" r="84457">
                        <a14:foregroundMark x1="26848" y1="11449" x2="26848" y2="11449"/>
                        <a14:foregroundMark x1="27174" y1="8261" x2="44348" y2="6377"/>
                        <a14:foregroundMark x1="33370" y1="2754" x2="72717" y2="4638"/>
                        <a14:foregroundMark x1="69130" y1="5507" x2="84565" y2="24638"/>
                        <a14:foregroundMark x1="81630" y1="22899" x2="83261" y2="71449"/>
                        <a14:foregroundMark x1="81957" y1="71739" x2="59130" y2="93333"/>
                        <a14:foregroundMark x1="59130" y1="93333" x2="32935" y2="90000"/>
                        <a14:foregroundMark x1="32935" y1="90000" x2="15761" y2="66522"/>
                        <a14:foregroundMark x1="83478" y1="70870" x2="63478" y2="92464"/>
                        <a14:foregroundMark x1="63478" y1="92464" x2="57283" y2="93913"/>
                        <a14:foregroundMark x1="83913" y1="73043" x2="81957" y2="85652"/>
                        <a14:foregroundMark x1="80978" y1="82029" x2="64457" y2="92754"/>
                        <a14:foregroundMark x1="79565" y1="86522" x2="61739" y2="96522"/>
                        <a14:foregroundMark x1="54457" y1="95797" x2="27935" y2="90145"/>
                        <a14:foregroundMark x1="27935" y1="90145" x2="19239" y2="73043"/>
                        <a14:foregroundMark x1="42283" y1="95507" x2="17609" y2="80145"/>
                        <a14:foregroundMark x1="17609" y1="80145" x2="15652" y2="70870"/>
                        <a14:foregroundMark x1="46957" y1="52609" x2="46957" y2="52609"/>
                        <a14:foregroundMark x1="38696" y1="35942" x2="63478" y2="46667"/>
                        <a14:foregroundMark x1="63478" y1="46667" x2="46848" y2="72464"/>
                        <a14:foregroundMark x1="46848" y1="72464" x2="44239" y2="72029"/>
                        <a14:foregroundMark x1="56196" y1="72174" x2="61522" y2="36087"/>
                        <a14:foregroundMark x1="61522" y1="36087" x2="35217" y2="33913"/>
                        <a14:foregroundMark x1="35217" y1="33913" x2="45870" y2="67681"/>
                        <a14:foregroundMark x1="45870" y1="67681" x2="49674" y2="71884"/>
                        <a14:foregroundMark x1="35435" y1="44058" x2="38152" y2="67391"/>
                        <a14:foregroundMark x1="41739" y1="32754" x2="63587" y2="51304"/>
                        <a14:foregroundMark x1="63587" y1="51304" x2="61630" y2="65072"/>
                        <a14:foregroundMark x1="42391" y1="30000" x2="66304" y2="42754"/>
                        <a14:foregroundMark x1="66304" y1="42754" x2="67283" y2="59710"/>
                        <a14:foregroundMark x1="46957" y1="29710" x2="61848" y2="33188"/>
                        <a14:foregroundMark x1="26087" y1="7826" x2="15870" y2="40145"/>
                        <a14:foregroundMark x1="15870" y1="40145" x2="17609" y2="65072"/>
                        <a14:foregroundMark x1="15761" y1="34783" x2="25326" y2="10145"/>
                        <a14:foregroundMark x1="66630" y1="20870" x2="72174" y2="27391"/>
                        <a14:foregroundMark x1="41957" y1="96667" x2="19130" y2="79710"/>
                        <a14:foregroundMark x1="19130" y1="79710" x2="18587" y2="76812"/>
                        <a14:foregroundMark x1="17717" y1="79855" x2="38696" y2="95217"/>
                        <a14:foregroundMark x1="36196" y1="96522" x2="18804" y2="8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8" r="12912"/>
          <a:stretch/>
        </p:blipFill>
        <p:spPr bwMode="auto">
          <a:xfrm>
            <a:off x="4367827" y="6424204"/>
            <a:ext cx="267970" cy="26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24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BB4F60-E262-4044-8052-6D5A83D3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2527F-D652-44B7-9819-E93DC42C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B8C388-C115-42B6-A4B9-07CC256286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8881" r="12052" b="9500"/>
          <a:stretch/>
        </p:blipFill>
        <p:spPr>
          <a:xfrm>
            <a:off x="140704" y="112594"/>
            <a:ext cx="2293147" cy="9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5B90E4-85CF-4829-BCFE-E23A0C764D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7869" r="11350" b="7227"/>
          <a:stretch/>
        </p:blipFill>
        <p:spPr>
          <a:xfrm>
            <a:off x="2009775" y="723900"/>
            <a:ext cx="8172449" cy="3432253"/>
          </a:xfrm>
          <a:prstGeom prst="rect">
            <a:avLst/>
          </a:prstGeom>
        </p:spPr>
      </p:pic>
      <p:pic>
        <p:nvPicPr>
          <p:cNvPr id="3077" name="Imagen 1" descr="logo de youtube en blanco PNG image with transparent background | TOPpng">
            <a:extLst>
              <a:ext uri="{FF2B5EF4-FFF2-40B4-BE49-F238E27FC236}">
                <a16:creationId xmlns:a16="http://schemas.microsoft.com/office/drawing/2014/main" id="{7099901A-538C-445B-A3B2-4C6FF3C1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 b="14369"/>
          <a:stretch>
            <a:fillRect/>
          </a:stretch>
        </p:blipFill>
        <p:spPr bwMode="auto">
          <a:xfrm>
            <a:off x="5079867" y="5567271"/>
            <a:ext cx="30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n 2" descr="Logo de instagram, iconos de computadora, logo de insta, texto, iconos de  computadora, circulo png | PNGWing">
            <a:extLst>
              <a:ext uri="{FF2B5EF4-FFF2-40B4-BE49-F238E27FC236}">
                <a16:creationId xmlns:a16="http://schemas.microsoft.com/office/drawing/2014/main" id="{2CF3E213-E41A-4AF8-B18C-B02CC267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r="12912"/>
          <a:stretch>
            <a:fillRect/>
          </a:stretch>
        </p:blipFill>
        <p:spPr bwMode="auto">
          <a:xfrm>
            <a:off x="5707856" y="5572760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3" descr="Iconos de computadora logo de facebook, icono blanco y negro, rectángulo,  marca, logos png | PNGWing">
            <a:extLst>
              <a:ext uri="{FF2B5EF4-FFF2-40B4-BE49-F238E27FC236}">
                <a16:creationId xmlns:a16="http://schemas.microsoft.com/office/drawing/2014/main" id="{8F3FA2B2-ECE0-49CD-BA0D-DBC37C94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326" r="14943" b="15326"/>
          <a:stretch>
            <a:fillRect/>
          </a:stretch>
        </p:blipFill>
        <p:spPr bwMode="auto">
          <a:xfrm>
            <a:off x="6341212" y="5569857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5" descr="Logo icono de gráficos escalables, logo de twitter., medios de  comunicación, medios de comunicación social, chat en línea png | PNGWing">
            <a:extLst>
              <a:ext uri="{FF2B5EF4-FFF2-40B4-BE49-F238E27FC236}">
                <a16:creationId xmlns:a16="http://schemas.microsoft.com/office/drawing/2014/main" id="{CF99D154-C175-4BA7-A56F-44F3309A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0776" r="27856" b="10310"/>
          <a:stretch>
            <a:fillRect/>
          </a:stretch>
        </p:blipFill>
        <p:spPr bwMode="auto">
          <a:xfrm>
            <a:off x="6914504" y="5568685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CBE914A-45EF-4D31-96D1-4D9E7466C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8976AFC-A9ED-41E3-96F7-8134CDB8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9746C6A-EC02-41E9-8311-AEBA3A949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6E1051B-9247-4866-A71E-23FB2DC6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EF43972-8AF6-4417-AB4A-01A9251F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8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B4F8297-AD65-484B-B3FA-A1BF59B1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sp>
        <p:nvSpPr>
          <p:cNvPr id="14" name="Rectángulo 6">
            <a:extLst>
              <a:ext uri="{FF2B5EF4-FFF2-40B4-BE49-F238E27FC236}">
                <a16:creationId xmlns:a16="http://schemas.microsoft.com/office/drawing/2014/main" id="{D4925E53-1F86-4CC3-A758-9673C584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70" y="5105316"/>
            <a:ext cx="2373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caeperu.com</a:t>
            </a:r>
            <a:endParaRPr kumimoji="0" lang="es-PE" altLang="es-P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E835AB-ECEF-45BD-AA1A-F33121B1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08" y="3015746"/>
            <a:ext cx="10430260" cy="1646997"/>
          </a:xfrm>
        </p:spPr>
        <p:txBody>
          <a:bodyPr>
            <a:noAutofit/>
          </a:bodyPr>
          <a:lstStyle/>
          <a:p>
            <a:pPr algn="just" eaLnBrk="1" hangingPunct="1"/>
            <a:r>
              <a:rPr lang="es-ES" altLang="es-PE" sz="4400" dirty="0"/>
              <a:t>MODALIDADES DE CONTRATACIÓN Y MECANISMOS DE RESOLUCIÓN DE CONTROVERSIAS EN EL PROCESO DE SELECCIÓN Y PERFECCIONAMIENTO DE CONTRATO</a:t>
            </a:r>
            <a:br>
              <a:rPr lang="es-ES" altLang="es-PE" sz="4400" dirty="0"/>
            </a:br>
            <a:endParaRPr lang="es-ES" altLang="es-PE" sz="4400" dirty="0"/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3584EC50-CAE9-494F-9B8F-9C471605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438" y="4431910"/>
            <a:ext cx="5288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ES" altLang="es-PE" sz="2400" b="1" dirty="0">
                <a:latin typeface="Calibri" panose="020F0502020204030204" pitchFamily="34" charset="0"/>
                <a:cs typeface="Arial" panose="020B0604020202020204" pitchFamily="34" charset="0"/>
              </a:rPr>
              <a:t>Ponente: Mg. Sandro Hernández Diez</a:t>
            </a:r>
          </a:p>
        </p:txBody>
      </p:sp>
    </p:spTree>
    <p:extLst>
      <p:ext uri="{BB962C8B-B14F-4D97-AF65-F5344CB8AC3E}">
        <p14:creationId xmlns:p14="http://schemas.microsoft.com/office/powerpoint/2010/main" val="86240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>
            <a:extLst>
              <a:ext uri="{FF2B5EF4-FFF2-40B4-BE49-F238E27FC236}">
                <a16:creationId xmlns:a16="http://schemas.microsoft.com/office/drawing/2014/main" id="{697ECD8A-BEBF-4C5B-9CD1-3EF6436301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5451" y="1214440"/>
            <a:ext cx="5994400" cy="431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altLang="es-ES" sz="3600" b="1" u="sng" dirty="0"/>
              <a:t>COMPARACIÓN DE PRECIOS</a:t>
            </a:r>
          </a:p>
        </p:txBody>
      </p:sp>
      <p:sp>
        <p:nvSpPr>
          <p:cNvPr id="8" name="7 Pergamino vertical">
            <a:extLst>
              <a:ext uri="{FF2B5EF4-FFF2-40B4-BE49-F238E27FC236}">
                <a16:creationId xmlns:a16="http://schemas.microsoft.com/office/drawing/2014/main" id="{DE82A105-EB86-4913-90FA-AC788F3E67BC}"/>
              </a:ext>
            </a:extLst>
          </p:cNvPr>
          <p:cNvSpPr/>
          <p:nvPr/>
        </p:nvSpPr>
        <p:spPr>
          <a:xfrm>
            <a:off x="2209800" y="1967709"/>
            <a:ext cx="2225676" cy="117871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/>
              <a:t>INFORME OEC</a:t>
            </a:r>
          </a:p>
        </p:txBody>
      </p:sp>
      <p:sp>
        <p:nvSpPr>
          <p:cNvPr id="9" name="8 Flecha abajo">
            <a:extLst>
              <a:ext uri="{FF2B5EF4-FFF2-40B4-BE49-F238E27FC236}">
                <a16:creationId xmlns:a16="http://schemas.microsoft.com/office/drawing/2014/main" id="{1C6939FF-FF8B-4BF5-B895-BB97B56D50C2}"/>
              </a:ext>
            </a:extLst>
          </p:cNvPr>
          <p:cNvSpPr/>
          <p:nvPr/>
        </p:nvSpPr>
        <p:spPr>
          <a:xfrm>
            <a:off x="3132138" y="3429000"/>
            <a:ext cx="428625" cy="5889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831C285B-48B5-4B68-8D75-B8EADA320FF0}"/>
              </a:ext>
            </a:extLst>
          </p:cNvPr>
          <p:cNvSpPr/>
          <p:nvPr/>
        </p:nvSpPr>
        <p:spPr>
          <a:xfrm>
            <a:off x="2463007" y="4536284"/>
            <a:ext cx="1766887" cy="6429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CUMPLIMIENTO DE CONDICIONES</a:t>
            </a:r>
          </a:p>
        </p:txBody>
      </p:sp>
      <p:sp>
        <p:nvSpPr>
          <p:cNvPr id="11" name="10 Rectángulo redondeado">
            <a:extLst>
              <a:ext uri="{FF2B5EF4-FFF2-40B4-BE49-F238E27FC236}">
                <a16:creationId xmlns:a16="http://schemas.microsoft.com/office/drawing/2014/main" id="{BBB2E38D-9F9C-43CA-A95F-8863ECF61A46}"/>
              </a:ext>
            </a:extLst>
          </p:cNvPr>
          <p:cNvSpPr/>
          <p:nvPr/>
        </p:nvSpPr>
        <p:spPr>
          <a:xfrm>
            <a:off x="5109819" y="2060079"/>
            <a:ext cx="1768475" cy="6175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TRES COTIZACIONES MÍNIMO</a:t>
            </a: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6C04DB21-57FB-4240-9854-275A458D6C99}"/>
              </a:ext>
            </a:extLst>
          </p:cNvPr>
          <p:cNvSpPr/>
          <p:nvPr/>
        </p:nvSpPr>
        <p:spPr>
          <a:xfrm>
            <a:off x="7613994" y="2136961"/>
            <a:ext cx="1608138" cy="374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MENOR PRECIO</a:t>
            </a:r>
          </a:p>
        </p:txBody>
      </p:sp>
      <p:sp>
        <p:nvSpPr>
          <p:cNvPr id="13" name="12 Rectángulo redondeado">
            <a:extLst>
              <a:ext uri="{FF2B5EF4-FFF2-40B4-BE49-F238E27FC236}">
                <a16:creationId xmlns:a16="http://schemas.microsoft.com/office/drawing/2014/main" id="{87E06544-EBDD-4D49-A76A-6D6B93F4DE9F}"/>
              </a:ext>
            </a:extLst>
          </p:cNvPr>
          <p:cNvSpPr/>
          <p:nvPr/>
        </p:nvSpPr>
        <p:spPr>
          <a:xfrm>
            <a:off x="7685026" y="3043985"/>
            <a:ext cx="1608138" cy="374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BUENA PRO</a:t>
            </a:r>
          </a:p>
        </p:txBody>
      </p:sp>
      <p:sp>
        <p:nvSpPr>
          <p:cNvPr id="14" name="13 Flecha derecha">
            <a:extLst>
              <a:ext uri="{FF2B5EF4-FFF2-40B4-BE49-F238E27FC236}">
                <a16:creationId xmlns:a16="http://schemas.microsoft.com/office/drawing/2014/main" id="{E96BE2A3-15C7-4340-B65A-59748DF2A4A3}"/>
              </a:ext>
            </a:extLst>
          </p:cNvPr>
          <p:cNvSpPr/>
          <p:nvPr/>
        </p:nvSpPr>
        <p:spPr>
          <a:xfrm>
            <a:off x="4584529" y="2171247"/>
            <a:ext cx="376237" cy="4286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derecha">
            <a:extLst>
              <a:ext uri="{FF2B5EF4-FFF2-40B4-BE49-F238E27FC236}">
                <a16:creationId xmlns:a16="http://schemas.microsoft.com/office/drawing/2014/main" id="{59505ECE-F3AD-4927-AFCA-2611FE8E62AC}"/>
              </a:ext>
            </a:extLst>
          </p:cNvPr>
          <p:cNvSpPr/>
          <p:nvPr/>
        </p:nvSpPr>
        <p:spPr>
          <a:xfrm>
            <a:off x="7058819" y="2136961"/>
            <a:ext cx="374650" cy="4286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Flecha abajo">
            <a:extLst>
              <a:ext uri="{FF2B5EF4-FFF2-40B4-BE49-F238E27FC236}">
                <a16:creationId xmlns:a16="http://schemas.microsoft.com/office/drawing/2014/main" id="{37685086-5B36-4598-8BBD-95C6D9A7B924}"/>
              </a:ext>
            </a:extLst>
          </p:cNvPr>
          <p:cNvSpPr/>
          <p:nvPr/>
        </p:nvSpPr>
        <p:spPr>
          <a:xfrm>
            <a:off x="8203750" y="2590473"/>
            <a:ext cx="428625" cy="3746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B04E65F7-1B15-4629-9F3F-BB6FD5DC13F9}"/>
              </a:ext>
            </a:extLst>
          </p:cNvPr>
          <p:cNvSpPr/>
          <p:nvPr/>
        </p:nvSpPr>
        <p:spPr>
          <a:xfrm>
            <a:off x="4963320" y="3700860"/>
            <a:ext cx="2095499" cy="7342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Se entregue o implemente en 5 días</a:t>
            </a:r>
          </a:p>
        </p:txBody>
      </p:sp>
      <p:sp>
        <p:nvSpPr>
          <p:cNvPr id="19" name="18 Elipse">
            <a:extLst>
              <a:ext uri="{FF2B5EF4-FFF2-40B4-BE49-F238E27FC236}">
                <a16:creationId xmlns:a16="http://schemas.microsoft.com/office/drawing/2014/main" id="{E143B35B-9533-47EC-8A9E-37CE09A12C87}"/>
              </a:ext>
            </a:extLst>
          </p:cNvPr>
          <p:cNvSpPr/>
          <p:nvPr/>
        </p:nvSpPr>
        <p:spPr>
          <a:xfrm>
            <a:off x="4945063" y="4609609"/>
            <a:ext cx="2035176" cy="802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Existan en el mercado</a:t>
            </a:r>
          </a:p>
        </p:txBody>
      </p:sp>
      <p:sp>
        <p:nvSpPr>
          <p:cNvPr id="20" name="19 Elipse">
            <a:extLst>
              <a:ext uri="{FF2B5EF4-FFF2-40B4-BE49-F238E27FC236}">
                <a16:creationId xmlns:a16="http://schemas.microsoft.com/office/drawing/2014/main" id="{082AB022-31BB-4558-88CD-24161A620163}"/>
              </a:ext>
            </a:extLst>
          </p:cNvPr>
          <p:cNvSpPr/>
          <p:nvPr/>
        </p:nvSpPr>
        <p:spPr>
          <a:xfrm>
            <a:off x="4963320" y="5585340"/>
            <a:ext cx="2035175" cy="9382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No fabricados según descripción</a:t>
            </a:r>
          </a:p>
        </p:txBody>
      </p: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CB48F1EA-613C-496D-892E-CA3D57AE9A09}"/>
              </a:ext>
            </a:extLst>
          </p:cNvPr>
          <p:cNvCxnSpPr>
            <a:cxnSpLocks/>
          </p:cNvCxnSpPr>
          <p:nvPr/>
        </p:nvCxnSpPr>
        <p:spPr>
          <a:xfrm flipV="1">
            <a:off x="4229894" y="4204447"/>
            <a:ext cx="715169" cy="6989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>
            <a:extLst>
              <a:ext uri="{FF2B5EF4-FFF2-40B4-BE49-F238E27FC236}">
                <a16:creationId xmlns:a16="http://schemas.microsoft.com/office/drawing/2014/main" id="{91E676FE-260F-43CF-99A3-0917D9559EFB}"/>
              </a:ext>
            </a:extLst>
          </p:cNvPr>
          <p:cNvCxnSpPr>
            <a:cxnSpLocks/>
          </p:cNvCxnSpPr>
          <p:nvPr/>
        </p:nvCxnSpPr>
        <p:spPr>
          <a:xfrm>
            <a:off x="4229894" y="4878271"/>
            <a:ext cx="5976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>
            <a:extLst>
              <a:ext uri="{FF2B5EF4-FFF2-40B4-BE49-F238E27FC236}">
                <a16:creationId xmlns:a16="http://schemas.microsoft.com/office/drawing/2014/main" id="{1A9295B9-8E50-456A-8D6E-AE2C785DA1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29894" y="4857753"/>
            <a:ext cx="763589" cy="9505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1">
            <a:extLst>
              <a:ext uri="{FF2B5EF4-FFF2-40B4-BE49-F238E27FC236}">
                <a16:creationId xmlns:a16="http://schemas.microsoft.com/office/drawing/2014/main" id="{15BAB157-C0CD-4898-8445-CF17C934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92" y="5031397"/>
            <a:ext cx="1735137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Recepción</a:t>
            </a:r>
            <a:r>
              <a:rPr lang="en-US" altLang="es-PE" sz="14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expresión</a:t>
            </a:r>
            <a:r>
              <a:rPr lang="en-US" altLang="es-PE" sz="1400" b="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interés </a:t>
            </a:r>
          </a:p>
        </p:txBody>
      </p:sp>
      <p:sp>
        <p:nvSpPr>
          <p:cNvPr id="17412" name="Text Box 13">
            <a:extLst>
              <a:ext uri="{FF2B5EF4-FFF2-40B4-BE49-F238E27FC236}">
                <a16:creationId xmlns:a16="http://schemas.microsoft.com/office/drawing/2014/main" id="{BFF27E7D-3965-40A5-8027-C687E49B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00" y="3470208"/>
            <a:ext cx="1736725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Registro de Participantes</a:t>
            </a:r>
            <a:endParaRPr lang="en-US" altLang="es-PE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3" name="Text Box 15">
            <a:extLst>
              <a:ext uri="{FF2B5EF4-FFF2-40B4-BE49-F238E27FC236}">
                <a16:creationId xmlns:a16="http://schemas.microsoft.com/office/drawing/2014/main" id="{7081D8F0-4D83-4DAE-83F7-D5FDC61B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06" y="4846446"/>
            <a:ext cx="1619250" cy="8172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400" b="0" dirty="0">
                <a:solidFill>
                  <a:srgbClr val="000000"/>
                </a:solidFill>
                <a:latin typeface="+mn-lt"/>
              </a:rPr>
              <a:t>Evaluación de expresiones de interés</a:t>
            </a:r>
          </a:p>
        </p:txBody>
      </p:sp>
      <p:sp>
        <p:nvSpPr>
          <p:cNvPr id="17418" name="Text Box 13">
            <a:extLst>
              <a:ext uri="{FF2B5EF4-FFF2-40B4-BE49-F238E27FC236}">
                <a16:creationId xmlns:a16="http://schemas.microsoft.com/office/drawing/2014/main" id="{8CA2373D-A89F-4DCC-AB18-DC463835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603" y="2501161"/>
            <a:ext cx="1731962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Convocatoria</a:t>
            </a:r>
            <a:endParaRPr lang="en-US" altLang="es-PE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9" name="Text Box 13">
            <a:extLst>
              <a:ext uri="{FF2B5EF4-FFF2-40B4-BE49-F238E27FC236}">
                <a16:creationId xmlns:a16="http://schemas.microsoft.com/office/drawing/2014/main" id="{69CB8547-E026-4BBD-8111-85D9E26A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137" y="3759649"/>
            <a:ext cx="1728788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Otorgamiento de la buena pro </a:t>
            </a:r>
            <a:endParaRPr lang="en-US" altLang="es-PE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0" name="Text Box 13">
            <a:extLst>
              <a:ext uri="{FF2B5EF4-FFF2-40B4-BE49-F238E27FC236}">
                <a16:creationId xmlns:a16="http://schemas.microsoft.com/office/drawing/2014/main" id="{4786B8B6-4746-48ED-9596-106C054FA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385" y="5055044"/>
            <a:ext cx="1736725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400" b="0" dirty="0">
                <a:solidFill>
                  <a:srgbClr val="000000"/>
                </a:solidFill>
                <a:latin typeface="+mn-lt"/>
              </a:rPr>
              <a:t>Entrevista</a:t>
            </a:r>
            <a:endParaRPr lang="en-US" altLang="es-PE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CA08526E-A88F-4E92-A074-A1FFB810852C}"/>
              </a:ext>
            </a:extLst>
          </p:cNvPr>
          <p:cNvSpPr/>
          <p:nvPr/>
        </p:nvSpPr>
        <p:spPr>
          <a:xfrm>
            <a:off x="1389416" y="3759159"/>
            <a:ext cx="858251" cy="748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dirty="0"/>
              <a:t>5 días</a:t>
            </a:r>
          </a:p>
        </p:txBody>
      </p:sp>
      <p:sp>
        <p:nvSpPr>
          <p:cNvPr id="2" name="Flecha derecha 1">
            <a:extLst>
              <a:ext uri="{FF2B5EF4-FFF2-40B4-BE49-F238E27FC236}">
                <a16:creationId xmlns:a16="http://schemas.microsoft.com/office/drawing/2014/main" id="{1BF72003-CB5E-4A6D-BD3C-B774B0DAA27D}"/>
              </a:ext>
            </a:extLst>
          </p:cNvPr>
          <p:cNvSpPr/>
          <p:nvPr/>
        </p:nvSpPr>
        <p:spPr>
          <a:xfrm>
            <a:off x="7100093" y="5114575"/>
            <a:ext cx="431800" cy="2809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A32E9C1D-A99B-4F9E-A969-C2DD8BFF0014}"/>
              </a:ext>
            </a:extLst>
          </p:cNvPr>
          <p:cNvSpPr/>
          <p:nvPr/>
        </p:nvSpPr>
        <p:spPr>
          <a:xfrm>
            <a:off x="4803776" y="5114575"/>
            <a:ext cx="433387" cy="2809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Flecha derecha 19">
            <a:extLst>
              <a:ext uri="{FF2B5EF4-FFF2-40B4-BE49-F238E27FC236}">
                <a16:creationId xmlns:a16="http://schemas.microsoft.com/office/drawing/2014/main" id="{DA804820-D22A-42D7-A42C-1DCF50065ADF}"/>
              </a:ext>
            </a:extLst>
          </p:cNvPr>
          <p:cNvSpPr/>
          <p:nvPr/>
        </p:nvSpPr>
        <p:spPr>
          <a:xfrm rot="5400000">
            <a:off x="3425530" y="4399750"/>
            <a:ext cx="811213" cy="280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4D7905AB-4239-47E7-ABBB-2A4C8F7B3E87}"/>
              </a:ext>
            </a:extLst>
          </p:cNvPr>
          <p:cNvSpPr/>
          <p:nvPr/>
        </p:nvSpPr>
        <p:spPr>
          <a:xfrm rot="5400000">
            <a:off x="3640140" y="3056741"/>
            <a:ext cx="350838" cy="280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D1B5175B-D031-4CBE-9641-31687CFBA535}"/>
              </a:ext>
            </a:extLst>
          </p:cNvPr>
          <p:cNvSpPr/>
          <p:nvPr/>
        </p:nvSpPr>
        <p:spPr>
          <a:xfrm rot="16200000">
            <a:off x="8258631" y="4508841"/>
            <a:ext cx="431800" cy="2809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3F17882D-40E6-4369-B4F2-6F0A4808AF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7950" y="703263"/>
            <a:ext cx="7656512" cy="8810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br>
              <a:rPr lang="es-ES" dirty="0">
                <a:latin typeface="+mn-lt"/>
              </a:rPr>
            </a:br>
            <a:br>
              <a:rPr lang="es-ES" u="sng" dirty="0">
                <a:latin typeface="+mn-lt"/>
              </a:rPr>
            </a:br>
            <a:r>
              <a:rPr lang="es-ES" sz="3200" b="1" u="sng" dirty="0">
                <a:solidFill>
                  <a:prstClr val="black"/>
                </a:solidFill>
              </a:rPr>
              <a:t>SELECCIÓN DE CONSULTORES INDIVIDUALES</a:t>
            </a:r>
            <a:endParaRPr lang="es-ES" sz="3200" b="1" u="sng" dirty="0">
              <a:latin typeface="+mn-lt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63AFF6B9-7044-42D7-8B23-F012C437719D}"/>
              </a:ext>
            </a:extLst>
          </p:cNvPr>
          <p:cNvSpPr/>
          <p:nvPr/>
        </p:nvSpPr>
        <p:spPr>
          <a:xfrm>
            <a:off x="2547710" y="2501161"/>
            <a:ext cx="100239" cy="3162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>
            <a:extLst>
              <a:ext uri="{FF2B5EF4-FFF2-40B4-BE49-F238E27FC236}">
                <a16:creationId xmlns:a16="http://schemas.microsoft.com/office/drawing/2014/main" id="{11A36783-1B28-49E8-B45A-26D76B134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1496" y="857250"/>
            <a:ext cx="6753225" cy="51276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s-ES" altLang="es-ES" sz="2800" dirty="0"/>
            </a:br>
            <a:r>
              <a:rPr lang="es-ES" alt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CONSULTORES INDIVIDUALES</a:t>
            </a:r>
          </a:p>
        </p:txBody>
      </p:sp>
      <p:sp>
        <p:nvSpPr>
          <p:cNvPr id="35842" name="Marcador de contenido 2">
            <a:extLst>
              <a:ext uri="{FF2B5EF4-FFF2-40B4-BE49-F238E27FC236}">
                <a16:creationId xmlns:a16="http://schemas.microsoft.com/office/drawing/2014/main" id="{A9088C68-A592-4B2C-B863-9776FABBF5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74127" y="1701800"/>
            <a:ext cx="8785477" cy="478821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s-PE" sz="2200" dirty="0"/>
              <a:t>Se presenta en un (1) sobre cerrado el formato de solicitud de expresión de interés, adjuntando la documentación que sustente sus calificaciones y los criterios de evaluación.</a:t>
            </a:r>
          </a:p>
          <a:p>
            <a:pPr marL="0" indent="0" algn="just">
              <a:buNone/>
              <a:defRPr/>
            </a:pPr>
            <a:endParaRPr lang="es-ES" sz="2200" dirty="0"/>
          </a:p>
          <a:p>
            <a:pPr algn="just" eaLnBrk="1" hangingPunct="1">
              <a:defRPr/>
            </a:pPr>
            <a:r>
              <a:rPr lang="es-PE" sz="2200" dirty="0"/>
              <a:t>El comité evalúa a los postores calificados asignando puntajes conforme a los siguientes criterios:</a:t>
            </a:r>
            <a:endParaRPr lang="es-ES" sz="2200" dirty="0"/>
          </a:p>
          <a:p>
            <a:pPr marL="265510" algn="just">
              <a:buFontTx/>
              <a:buChar char="-"/>
              <a:tabLst>
                <a:tab pos="265510" algn="l"/>
              </a:tabLst>
              <a:defRPr/>
            </a:pPr>
            <a:r>
              <a:rPr lang="es-PE" sz="2200" dirty="0"/>
              <a:t>Experiencia Específica: Sesenta (60) puntos.</a:t>
            </a:r>
            <a:endParaRPr lang="es-ES" sz="2200" dirty="0"/>
          </a:p>
          <a:p>
            <a:pPr marL="265510" algn="just">
              <a:buNone/>
              <a:tabLst>
                <a:tab pos="265510" algn="l"/>
              </a:tabLst>
              <a:defRPr/>
            </a:pPr>
            <a:r>
              <a:rPr lang="es-PE" sz="2200" dirty="0"/>
              <a:t>- 	Entrevista: Diez (10) puntos.</a:t>
            </a:r>
            <a:endParaRPr lang="es-ES" sz="2200" dirty="0"/>
          </a:p>
          <a:p>
            <a:pPr marL="265510" algn="just">
              <a:buFontTx/>
              <a:buChar char="-"/>
              <a:tabLst>
                <a:tab pos="265510" algn="l"/>
              </a:tabLst>
              <a:defRPr/>
            </a:pPr>
            <a:r>
              <a:rPr lang="es-PE" sz="2200" dirty="0"/>
              <a:t>Calificaciones: Treinta (30) puntos.</a:t>
            </a:r>
          </a:p>
          <a:p>
            <a:pPr algn="just" eaLnBrk="1" hangingPunct="1">
              <a:buFontTx/>
              <a:buChar char="-"/>
              <a:defRPr/>
            </a:pPr>
            <a:endParaRPr lang="es-PE" sz="2200" dirty="0"/>
          </a:p>
          <a:p>
            <a:pPr algn="just" eaLnBrk="1" hangingPunct="1">
              <a:defRPr/>
            </a:pPr>
            <a:r>
              <a:rPr lang="es-PE" sz="2200" dirty="0"/>
              <a:t>El comité de selección otorga la buena al postor que cuente con mejor puntaje</a:t>
            </a:r>
          </a:p>
          <a:p>
            <a:pPr algn="just" eaLnBrk="1" hangingPunct="1">
              <a:defRPr/>
            </a:pPr>
            <a:r>
              <a:rPr lang="es-PE" sz="2200" dirty="0"/>
              <a:t>El precio no se evalúa, se debe respetar lo señalado en las Bases </a:t>
            </a:r>
          </a:p>
          <a:p>
            <a:pPr algn="just" eaLnBrk="1" hangingPunct="1">
              <a:defRPr/>
            </a:pPr>
            <a:r>
              <a:rPr lang="es-PE" sz="2200" dirty="0"/>
              <a:t>El resultado de la consultoría se publica en el portal de la Entidad</a:t>
            </a:r>
            <a:endParaRPr lang="es-ES" sz="2200" dirty="0"/>
          </a:p>
          <a:p>
            <a:pPr algn="just" eaLnBrk="1" hangingPunct="1">
              <a:defRPr/>
            </a:pPr>
            <a:endParaRPr lang="es-ES" altLang="es-E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Ayud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1C74C3-5783-440A-ACBC-A7887800FEC1}"/>
              </a:ext>
            </a:extLst>
          </p:cNvPr>
          <p:cNvSpPr/>
          <p:nvPr/>
        </p:nvSpPr>
        <p:spPr>
          <a:xfrm>
            <a:off x="8112917" y="2479173"/>
            <a:ext cx="781050" cy="1200150"/>
          </a:xfrm>
          <a:prstGeom prst="actionButtonHel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F6BF8BD-B102-433F-8A4C-3ACD9CF15223}"/>
              </a:ext>
            </a:extLst>
          </p:cNvPr>
          <p:cNvSpPr/>
          <p:nvPr/>
        </p:nvSpPr>
        <p:spPr>
          <a:xfrm>
            <a:off x="4206081" y="2479173"/>
            <a:ext cx="3779837" cy="12001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/>
              <a:t>CÓMO SE  SUBSANAN LAS PROPUESTAS</a:t>
            </a:r>
          </a:p>
        </p:txBody>
      </p:sp>
      <p:sp>
        <p:nvSpPr>
          <p:cNvPr id="2" name="Botón de acción: Ayud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C21E8-EFD7-49C6-B461-0F55F9163861}"/>
              </a:ext>
            </a:extLst>
          </p:cNvPr>
          <p:cNvSpPr/>
          <p:nvPr/>
        </p:nvSpPr>
        <p:spPr>
          <a:xfrm rot="10800000">
            <a:off x="3298032" y="2479173"/>
            <a:ext cx="781050" cy="1200150"/>
          </a:xfrm>
          <a:prstGeom prst="actionButtonHel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A5842166-A60F-4D09-B931-C9F401B35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6858" y="843376"/>
            <a:ext cx="6799263" cy="5413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altLang="es-PE" sz="4000" u="sng" dirty="0">
                <a:solidFill>
                  <a:srgbClr val="7030A0"/>
                </a:solidFill>
              </a:rPr>
              <a:t>SUBSANACIÓN DE PROPUESTAS</a:t>
            </a:r>
          </a:p>
        </p:txBody>
      </p:sp>
      <p:sp>
        <p:nvSpPr>
          <p:cNvPr id="84995" name="Marcador de contenido 2">
            <a:extLst>
              <a:ext uri="{FF2B5EF4-FFF2-40B4-BE49-F238E27FC236}">
                <a16:creationId xmlns:a16="http://schemas.microsoft.com/office/drawing/2014/main" id="{FD65C69C-01B0-443F-959B-CAF5394063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6184" y="1585499"/>
            <a:ext cx="8840609" cy="4429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MX" altLang="es-PE" sz="2200" dirty="0">
                <a:solidFill>
                  <a:srgbClr val="000000"/>
                </a:solidFill>
              </a:rPr>
              <a:t>a) La omisión de determinada información en formatos y declaraciones juradas, distintas al plazo parcial o total ofertado y al precio u oferta económica;</a:t>
            </a:r>
          </a:p>
          <a:p>
            <a:pPr marL="0" indent="0" algn="just">
              <a:buNone/>
              <a:defRPr/>
            </a:pPr>
            <a:endParaRPr lang="es-MX" altLang="es-PE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MX" altLang="es-PE" sz="2200" dirty="0">
                <a:solidFill>
                  <a:srgbClr val="000000"/>
                </a:solidFill>
              </a:rPr>
              <a:t>b) La nomenclatura del procedimiento de selección y falta de firma o foliatura del postor o su representante;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MX" altLang="es-PE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MX" altLang="es-PE" sz="2200" dirty="0">
                <a:solidFill>
                  <a:srgbClr val="000000"/>
                </a:solidFill>
              </a:rPr>
              <a:t>c) La legalización notarial de alguna firma. Cuando el contenido del documento con la firma legalizada que se presente coincide con el contenido del documento sin legalización que obra en la oferta;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MX" altLang="es-PE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MX" altLang="es-PE" sz="2200" dirty="0">
                <a:solidFill>
                  <a:srgbClr val="000000"/>
                </a:solidFill>
              </a:rPr>
              <a:t>d) La traducción de acuerdo a lo previsto en el artículo 59, en tanto se haya presentado el documento objeto de traducción;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MX" altLang="es-PE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MX" altLang="es-PE" sz="2200" dirty="0">
                <a:solidFill>
                  <a:srgbClr val="000000"/>
                </a:solidFill>
              </a:rPr>
              <a:t>e) Los referidos a las fechas de emisión o denominaciones de las constancias o certificados emitidos por Entidades públicas;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ES" altLang="es-PE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2E6EDFEB-4A9D-4396-AB9F-E324CAF9DA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1578" y="834956"/>
            <a:ext cx="6556375" cy="593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altLang="es-PE" sz="4000" u="sng" dirty="0">
                <a:solidFill>
                  <a:srgbClr val="7030A0"/>
                </a:solidFill>
              </a:rPr>
              <a:t>SUBSANACIÓN DE PROPUESTAS</a:t>
            </a:r>
            <a:endParaRPr lang="es-PE" altLang="es-PE" sz="4000" u="sng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85CA5B-E655-4FE2-8968-3A983B8CA6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47728" y="1610518"/>
            <a:ext cx="9959609" cy="3636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0000"/>
                </a:solidFill>
              </a:rPr>
              <a:t>f) Los referidos a las divergencias, en la información contenida en uno o varios documentos, siempre que las circunstancias materia de acreditación existiera al momento de la presentación de la oferta;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endParaRPr lang="es-MX" sz="20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0000"/>
                </a:solidFill>
              </a:rPr>
              <a:t>g) Los errores u omisiones contenidos en documentos emitidos por Entidad pública o un privado ejerciendo función pública;</a:t>
            </a:r>
          </a:p>
          <a:p>
            <a:pPr marL="0" indent="0">
              <a:buNone/>
              <a:defRPr/>
            </a:pPr>
            <a:endParaRPr lang="es-MX" sz="20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0000"/>
                </a:solidFill>
              </a:rPr>
              <a:t>h) La no presentación de documentos emitidos por Entidad Pública o un privado ejerciendo función pública.</a:t>
            </a:r>
          </a:p>
          <a:p>
            <a:pPr>
              <a:defRPr/>
            </a:pPr>
            <a:endParaRPr lang="es-MX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s-MX" sz="2000" dirty="0">
                <a:solidFill>
                  <a:srgbClr val="000000"/>
                </a:solidFill>
              </a:rPr>
              <a:t>Son subsanables los supuestos previstos en los literales g) y h) siempre que tales documentos hayan sido emitidos con anterioridad a la fecha establecida para la presentación de ofertas, tales como autorizaciones, permisos, títulos, constancias, certificaciones y/o documentos que acrediten estar inscrito o integrar un registro, y otros de naturaleza análoga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35665-8738-480B-B4EE-CB9239E81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1899" y="1168311"/>
            <a:ext cx="10239048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u="sng" dirty="0">
                <a:solidFill>
                  <a:srgbClr val="7030A0"/>
                </a:solidFill>
              </a:rPr>
              <a:t>SUBSANACIÓN DE  LA PROPUESTA ECONOMICA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D424A-F33A-4927-84BA-0B716AF460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27225"/>
            <a:ext cx="6172200" cy="3436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b="1" dirty="0">
                <a:solidFill>
                  <a:schemeClr val="accent6"/>
                </a:solidFill>
              </a:rPr>
              <a:t>  </a:t>
            </a:r>
          </a:p>
          <a:p>
            <a:pPr marL="0" indent="0" algn="just">
              <a:buNone/>
              <a:defRPr/>
            </a:pPr>
            <a:r>
              <a:rPr lang="es-ES" dirty="0"/>
              <a:t> </a:t>
            </a:r>
          </a:p>
          <a:p>
            <a:pPr>
              <a:defRPr/>
            </a:pP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37F8CE8-198C-4035-82A5-20690C973556}"/>
              </a:ext>
            </a:extLst>
          </p:cNvPr>
          <p:cNvGraphicFramePr/>
          <p:nvPr/>
        </p:nvGraphicFramePr>
        <p:xfrm>
          <a:off x="3215680" y="2123896"/>
          <a:ext cx="4572000" cy="30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0E8F1C61-BB70-40AE-BF13-B8BE30F75FA2}"/>
              </a:ext>
            </a:extLst>
          </p:cNvPr>
          <p:cNvSpPr/>
          <p:nvPr/>
        </p:nvSpPr>
        <p:spPr>
          <a:xfrm>
            <a:off x="8094664" y="2457450"/>
            <a:ext cx="1817687" cy="118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</a:rPr>
              <a:t>NO SE SUBSANA LA FIRMA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FFF095D-817D-4915-A70B-9136ED4B2CD6}"/>
              </a:ext>
            </a:extLst>
          </p:cNvPr>
          <p:cNvSpPr/>
          <p:nvPr/>
        </p:nvSpPr>
        <p:spPr>
          <a:xfrm>
            <a:off x="8094663" y="2457450"/>
            <a:ext cx="1817687" cy="118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</a:rPr>
              <a:t>NO SE SUBSANA LA FIRMA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D1C8-D7AC-409A-A54B-122FF9CD6F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8575" y="1987895"/>
            <a:ext cx="5829300" cy="2582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ES" sz="2700" dirty="0">
                <a:solidFill>
                  <a:srgbClr val="C00000"/>
                </a:solidFill>
              </a:rPr>
              <a:t>ADMISIÓN, EVALUACIÓN Y CALIFICACIÓN DE PROPUESTAS:</a:t>
            </a:r>
            <a:br>
              <a:rPr lang="es-ES" sz="2700" dirty="0">
                <a:solidFill>
                  <a:srgbClr val="C00000"/>
                </a:solidFill>
              </a:rPr>
            </a:br>
            <a:r>
              <a:rPr lang="es-ES" sz="2700" dirty="0">
                <a:solidFill>
                  <a:srgbClr val="C00000"/>
                </a:solidFill>
              </a:rPr>
              <a:t> ETAPAS DISTINTAS Y CONSECUTIVAS  EN LA LEY 30225</a:t>
            </a:r>
            <a:br>
              <a:rPr lang="es-ES" sz="2700" dirty="0">
                <a:solidFill>
                  <a:srgbClr val="C00000"/>
                </a:solidFill>
              </a:rPr>
            </a:br>
            <a:endParaRPr lang="es-ES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BB3EC77-0AC2-4577-8C1D-317CB1FB742F}"/>
              </a:ext>
            </a:extLst>
          </p:cNvPr>
          <p:cNvSpPr/>
          <p:nvPr/>
        </p:nvSpPr>
        <p:spPr>
          <a:xfrm>
            <a:off x="4079876" y="1700213"/>
            <a:ext cx="3781425" cy="2322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000" b="1" dirty="0"/>
              <a:t>¿EN QUÉ CONSISTE LA POST CALIFICACIÓN?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>
            <a:extLst>
              <a:ext uri="{FF2B5EF4-FFF2-40B4-BE49-F238E27FC236}">
                <a16:creationId xmlns:a16="http://schemas.microsoft.com/office/drawing/2014/main" id="{6607583A-7FE3-4225-9D76-ACB04370BF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9169" y="496887"/>
            <a:ext cx="6553200" cy="430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ES" sz="3000" u="sng" dirty="0"/>
              <a:t>ADMISIÓN,  EVALUACIÓN Y CALIFICACIÓN </a:t>
            </a:r>
          </a:p>
        </p:txBody>
      </p:sp>
      <p:graphicFrame>
        <p:nvGraphicFramePr>
          <p:cNvPr id="6" name="5 Marcador de contenido">
            <a:extLst>
              <a:ext uri="{FF2B5EF4-FFF2-40B4-BE49-F238E27FC236}">
                <a16:creationId xmlns:a16="http://schemas.microsoft.com/office/drawing/2014/main" id="{71977620-D149-40C5-9ACE-83EBEE42EA6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6971709"/>
              </p:ext>
            </p:extLst>
          </p:nvPr>
        </p:nvGraphicFramePr>
        <p:xfrm>
          <a:off x="2373314" y="1535073"/>
          <a:ext cx="8137526" cy="4643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CONSULTORÍA Y CONSULTORÍA</a:t>
                      </a:r>
                      <a:r>
                        <a:rPr lang="es-ES" sz="1400" baseline="0" dirty="0"/>
                        <a:t> DE OBRAS</a:t>
                      </a:r>
                    </a:p>
                  </a:txBody>
                  <a:tcPr marL="68585" marR="68585" marT="34282" marB="342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BIENES /</a:t>
                      </a:r>
                      <a:r>
                        <a:rPr lang="es-ES" sz="1400" baseline="0" dirty="0"/>
                        <a:t> SERVICIOS / OBRAS EN GENERAL</a:t>
                      </a:r>
                      <a:endParaRPr lang="es-ES" sz="1400" dirty="0"/>
                    </a:p>
                  </a:txBody>
                  <a:tcPr marL="68585" marR="68585" marT="34282" marB="3428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41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5" marR="68585" marT="34282" marB="34282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5" marR="68585" marT="34282" marB="34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6 Flecha derecha">
            <a:extLst>
              <a:ext uri="{FF2B5EF4-FFF2-40B4-BE49-F238E27FC236}">
                <a16:creationId xmlns:a16="http://schemas.microsoft.com/office/drawing/2014/main" id="{C584ACED-31BE-4473-A8A5-DADC8D3ED941}"/>
              </a:ext>
            </a:extLst>
          </p:cNvPr>
          <p:cNvSpPr/>
          <p:nvPr/>
        </p:nvSpPr>
        <p:spPr bwMode="auto">
          <a:xfrm>
            <a:off x="7947025" y="2612987"/>
            <a:ext cx="2311400" cy="53657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825" b="1" dirty="0"/>
              <a:t>EVALUACIÓN Y CALIFICACIÓN DE PROPUESTAS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F775A599-D09D-4163-B31B-4C2C65D0DCEF}"/>
              </a:ext>
            </a:extLst>
          </p:cNvPr>
          <p:cNvSpPr/>
          <p:nvPr/>
        </p:nvSpPr>
        <p:spPr bwMode="auto">
          <a:xfrm>
            <a:off x="6584699" y="2308185"/>
            <a:ext cx="1182688" cy="1071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863" b="1" dirty="0"/>
              <a:t>PRESENTACIÓN Y APERTURA DE OFERTA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AC6539C8-4C00-4AEC-95EB-208925C6F95A}"/>
              </a:ext>
            </a:extLst>
          </p:cNvPr>
          <p:cNvSpPr/>
          <p:nvPr/>
        </p:nvSpPr>
        <p:spPr bwMode="auto">
          <a:xfrm>
            <a:off x="7843838" y="4013162"/>
            <a:ext cx="1077912" cy="1393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825" b="1" dirty="0"/>
              <a:t>EVALUACIÓN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B5B73BC2-8E82-486A-8957-887E0005DDC4}"/>
              </a:ext>
            </a:extLst>
          </p:cNvPr>
          <p:cNvSpPr/>
          <p:nvPr/>
        </p:nvSpPr>
        <p:spPr bwMode="auto">
          <a:xfrm>
            <a:off x="9213851" y="4033799"/>
            <a:ext cx="1127125" cy="1393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825" b="1" dirty="0"/>
              <a:t>CALIFICACIÓN</a:t>
            </a:r>
          </a:p>
          <a:p>
            <a:pPr algn="ctr">
              <a:defRPr/>
            </a:pPr>
            <a:r>
              <a:rPr lang="es-ES" sz="825" dirty="0"/>
              <a:t>Verificación de docs. previstos en los criterios de calificación del postor según orden de prelación de la evaluación. </a:t>
            </a:r>
          </a:p>
        </p:txBody>
      </p:sp>
      <p:sp>
        <p:nvSpPr>
          <p:cNvPr id="13" name="12 Rectángulo redondeado">
            <a:extLst>
              <a:ext uri="{FF2B5EF4-FFF2-40B4-BE49-F238E27FC236}">
                <a16:creationId xmlns:a16="http://schemas.microsoft.com/office/drawing/2014/main" id="{28459C6C-CD6B-4307-A84F-9CC29FBCF705}"/>
              </a:ext>
            </a:extLst>
          </p:cNvPr>
          <p:cNvSpPr/>
          <p:nvPr/>
        </p:nvSpPr>
        <p:spPr bwMode="auto">
          <a:xfrm>
            <a:off x="8008939" y="4227473"/>
            <a:ext cx="738187" cy="10874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780" b="1" dirty="0"/>
              <a:t>Evaluación</a:t>
            </a:r>
          </a:p>
          <a:p>
            <a:pPr algn="ctr">
              <a:defRPr/>
            </a:pPr>
            <a:r>
              <a:rPr lang="es-ES" sz="825" dirty="0"/>
              <a:t>Aplicación  de factores de </a:t>
            </a:r>
            <a:r>
              <a:rPr lang="es-ES" sz="825" dirty="0" err="1"/>
              <a:t>eval</a:t>
            </a:r>
            <a:r>
              <a:rPr lang="es-ES" sz="825" dirty="0"/>
              <a:t>.</a:t>
            </a: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DD8FBBBD-FCDA-4AE9-85B5-F544512072A6}"/>
              </a:ext>
            </a:extLst>
          </p:cNvPr>
          <p:cNvSpPr txBox="1"/>
          <p:nvPr/>
        </p:nvSpPr>
        <p:spPr bwMode="auto">
          <a:xfrm>
            <a:off x="6818313" y="3660736"/>
            <a:ext cx="1928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1050" b="1" dirty="0"/>
              <a:t>POST CALIFICACIÓN</a:t>
            </a:r>
          </a:p>
        </p:txBody>
      </p:sp>
      <p:sp>
        <p:nvSpPr>
          <p:cNvPr id="21" name="20 Flecha derecha">
            <a:extLst>
              <a:ext uri="{FF2B5EF4-FFF2-40B4-BE49-F238E27FC236}">
                <a16:creationId xmlns:a16="http://schemas.microsoft.com/office/drawing/2014/main" id="{A1404A28-6635-499F-9236-CDEBD9E4CACF}"/>
              </a:ext>
            </a:extLst>
          </p:cNvPr>
          <p:cNvSpPr/>
          <p:nvPr/>
        </p:nvSpPr>
        <p:spPr bwMode="auto">
          <a:xfrm>
            <a:off x="9001125" y="4576723"/>
            <a:ext cx="158750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sz="1050" b="1" dirty="0" err="1"/>
          </a:p>
        </p:txBody>
      </p:sp>
      <p:sp>
        <p:nvSpPr>
          <p:cNvPr id="25" name="24 Rectángulo redondeado">
            <a:extLst>
              <a:ext uri="{FF2B5EF4-FFF2-40B4-BE49-F238E27FC236}">
                <a16:creationId xmlns:a16="http://schemas.microsoft.com/office/drawing/2014/main" id="{03E839B9-7AC5-4F95-BEAC-031F0F04F77B}"/>
              </a:ext>
            </a:extLst>
          </p:cNvPr>
          <p:cNvSpPr/>
          <p:nvPr/>
        </p:nvSpPr>
        <p:spPr>
          <a:xfrm>
            <a:off x="6815138" y="5670511"/>
            <a:ext cx="2679700" cy="3746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900" dirty="0"/>
              <a:t>En estos procedimientos el único criterio de evaluación puede ser el </a:t>
            </a:r>
            <a:r>
              <a:rPr lang="es-ES" sz="900" b="1" dirty="0"/>
              <a:t>PRECIO</a:t>
            </a:r>
            <a:r>
              <a:rPr lang="es-ES" sz="900" dirty="0"/>
              <a:t>.   </a:t>
            </a:r>
          </a:p>
        </p:txBody>
      </p:sp>
      <p:sp>
        <p:nvSpPr>
          <p:cNvPr id="24" name="9 Rectángulo">
            <a:extLst>
              <a:ext uri="{FF2B5EF4-FFF2-40B4-BE49-F238E27FC236}">
                <a16:creationId xmlns:a16="http://schemas.microsoft.com/office/drawing/2014/main" id="{F37DFB57-8164-44F1-A45C-0BB94012BF28}"/>
              </a:ext>
            </a:extLst>
          </p:cNvPr>
          <p:cNvSpPr/>
          <p:nvPr/>
        </p:nvSpPr>
        <p:spPr bwMode="auto">
          <a:xfrm>
            <a:off x="6569075" y="4036973"/>
            <a:ext cx="1125538" cy="13922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825" b="1" dirty="0"/>
              <a:t>ADMISIÓN</a:t>
            </a: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336DE601-2D9D-448F-AB95-186EC566C0BC}"/>
              </a:ext>
            </a:extLst>
          </p:cNvPr>
          <p:cNvSpPr/>
          <p:nvPr/>
        </p:nvSpPr>
        <p:spPr bwMode="auto">
          <a:xfrm>
            <a:off x="6716713" y="4297323"/>
            <a:ext cx="862012" cy="10175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25" b="1" dirty="0"/>
              <a:t>Verificación técnica</a:t>
            </a:r>
          </a:p>
          <a:p>
            <a:pPr algn="ctr">
              <a:defRPr/>
            </a:pPr>
            <a:r>
              <a:rPr lang="es-ES" sz="825" dirty="0"/>
              <a:t>Acredita cumplimiento de TDR o EE TT</a:t>
            </a:r>
          </a:p>
        </p:txBody>
      </p:sp>
      <p:sp>
        <p:nvSpPr>
          <p:cNvPr id="28" name="14 Rectángulo">
            <a:extLst>
              <a:ext uri="{FF2B5EF4-FFF2-40B4-BE49-F238E27FC236}">
                <a16:creationId xmlns:a16="http://schemas.microsoft.com/office/drawing/2014/main" id="{B1A83F18-D3C5-47B2-8BC0-7B732991F7C9}"/>
              </a:ext>
            </a:extLst>
          </p:cNvPr>
          <p:cNvSpPr/>
          <p:nvPr/>
        </p:nvSpPr>
        <p:spPr bwMode="auto">
          <a:xfrm>
            <a:off x="2682875" y="2284374"/>
            <a:ext cx="1201738" cy="1076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863" b="1" dirty="0"/>
              <a:t>PRESENTACIÓN Y APERTURA DE OFERTAS</a:t>
            </a:r>
          </a:p>
        </p:txBody>
      </p:sp>
      <p:sp>
        <p:nvSpPr>
          <p:cNvPr id="29" name="15 Flecha derecha">
            <a:extLst>
              <a:ext uri="{FF2B5EF4-FFF2-40B4-BE49-F238E27FC236}">
                <a16:creationId xmlns:a16="http://schemas.microsoft.com/office/drawing/2014/main" id="{C7E2D07B-3E44-4399-8B3F-6F9D818C6B11}"/>
              </a:ext>
            </a:extLst>
          </p:cNvPr>
          <p:cNvSpPr/>
          <p:nvPr/>
        </p:nvSpPr>
        <p:spPr bwMode="auto">
          <a:xfrm>
            <a:off x="3981450" y="2612987"/>
            <a:ext cx="2116138" cy="53657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825" b="1" dirty="0"/>
              <a:t>CALIFICACIÓN Y EVALUACIÓN DE PROPUESTAS</a:t>
            </a:r>
          </a:p>
        </p:txBody>
      </p:sp>
      <p:sp>
        <p:nvSpPr>
          <p:cNvPr id="31" name="17 Rectángulo">
            <a:extLst>
              <a:ext uri="{FF2B5EF4-FFF2-40B4-BE49-F238E27FC236}">
                <a16:creationId xmlns:a16="http://schemas.microsoft.com/office/drawing/2014/main" id="{9EBDFB97-FA88-4B56-B4BA-D53A592DB7AC}"/>
              </a:ext>
            </a:extLst>
          </p:cNvPr>
          <p:cNvSpPr/>
          <p:nvPr/>
        </p:nvSpPr>
        <p:spPr bwMode="auto">
          <a:xfrm>
            <a:off x="3808413" y="3989349"/>
            <a:ext cx="842962" cy="1603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788" b="1" dirty="0">
                <a:latin typeface="+mj-lt"/>
              </a:rPr>
              <a:t>CALIFICACIÓN</a:t>
            </a:r>
          </a:p>
          <a:p>
            <a:pPr algn="ctr">
              <a:defRPr/>
            </a:pPr>
            <a:r>
              <a:rPr lang="es-PE" sz="825" dirty="0">
                <a:latin typeface="+mj-lt"/>
              </a:rPr>
              <a:t>Verificación de los criterios de calificación del postor.</a:t>
            </a:r>
            <a:endParaRPr lang="es-ES" sz="825" b="1" dirty="0">
              <a:latin typeface="+mj-lt"/>
            </a:endParaRPr>
          </a:p>
        </p:txBody>
      </p:sp>
      <p:sp>
        <p:nvSpPr>
          <p:cNvPr id="32" name="18 Rectángulo">
            <a:extLst>
              <a:ext uri="{FF2B5EF4-FFF2-40B4-BE49-F238E27FC236}">
                <a16:creationId xmlns:a16="http://schemas.microsoft.com/office/drawing/2014/main" id="{241DFD4F-E256-4216-AFDD-4B2E368FCCD3}"/>
              </a:ext>
            </a:extLst>
          </p:cNvPr>
          <p:cNvSpPr/>
          <p:nvPr/>
        </p:nvSpPr>
        <p:spPr bwMode="auto">
          <a:xfrm>
            <a:off x="4770439" y="3970298"/>
            <a:ext cx="968375" cy="1601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675" b="1" dirty="0"/>
              <a:t>EVALUACIÓN</a:t>
            </a:r>
          </a:p>
          <a:p>
            <a:pPr algn="ctr">
              <a:defRPr/>
            </a:pPr>
            <a:r>
              <a:rPr lang="es-ES" sz="675" b="1" dirty="0"/>
              <a:t>TÉCNICA</a:t>
            </a:r>
          </a:p>
          <a:p>
            <a:pPr algn="ctr">
              <a:defRPr/>
            </a:pPr>
            <a:endParaRPr lang="es-ES" sz="825" b="1" dirty="0"/>
          </a:p>
          <a:p>
            <a:pPr algn="ctr">
              <a:defRPr/>
            </a:pPr>
            <a:r>
              <a:rPr lang="es-ES" sz="825" dirty="0"/>
              <a:t>Aplicación de los factores de evaluación</a:t>
            </a:r>
          </a:p>
          <a:p>
            <a:pPr algn="ctr">
              <a:defRPr/>
            </a:pPr>
            <a:endParaRPr lang="es-ES" sz="825" b="1" dirty="0"/>
          </a:p>
          <a:p>
            <a:pPr algn="ctr">
              <a:defRPr/>
            </a:pPr>
            <a:endParaRPr lang="es-ES" sz="825" b="1" dirty="0"/>
          </a:p>
        </p:txBody>
      </p:sp>
      <p:sp>
        <p:nvSpPr>
          <p:cNvPr id="33" name="21 Rectángulo redondeado">
            <a:extLst>
              <a:ext uri="{FF2B5EF4-FFF2-40B4-BE49-F238E27FC236}">
                <a16:creationId xmlns:a16="http://schemas.microsoft.com/office/drawing/2014/main" id="{1412A2D4-D3DA-4339-B0F9-0FE526674784}"/>
              </a:ext>
            </a:extLst>
          </p:cNvPr>
          <p:cNvSpPr/>
          <p:nvPr/>
        </p:nvSpPr>
        <p:spPr bwMode="auto">
          <a:xfrm>
            <a:off x="2719389" y="3538498"/>
            <a:ext cx="3019425" cy="33655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900" b="1" dirty="0"/>
              <a:t>PROPUESTA TÉCNICA</a:t>
            </a:r>
          </a:p>
        </p:txBody>
      </p:sp>
      <p:sp>
        <p:nvSpPr>
          <p:cNvPr id="34" name="22 Rectángulo redondeado">
            <a:extLst>
              <a:ext uri="{FF2B5EF4-FFF2-40B4-BE49-F238E27FC236}">
                <a16:creationId xmlns:a16="http://schemas.microsoft.com/office/drawing/2014/main" id="{5F7F43B3-8941-4A03-A6AB-1F1E5E8F06A6}"/>
              </a:ext>
            </a:extLst>
          </p:cNvPr>
          <p:cNvSpPr/>
          <p:nvPr/>
        </p:nvSpPr>
        <p:spPr bwMode="auto">
          <a:xfrm rot="5400000">
            <a:off x="5266532" y="4618792"/>
            <a:ext cx="1617662" cy="37465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900" b="1" dirty="0"/>
              <a:t>EVALUACIÓN ECONÓMICA</a:t>
            </a:r>
          </a:p>
        </p:txBody>
      </p:sp>
      <p:sp>
        <p:nvSpPr>
          <p:cNvPr id="35" name="9 Rectángulo">
            <a:extLst>
              <a:ext uri="{FF2B5EF4-FFF2-40B4-BE49-F238E27FC236}">
                <a16:creationId xmlns:a16="http://schemas.microsoft.com/office/drawing/2014/main" id="{D90901E4-0A66-4637-ABB5-194BEFDE44A5}"/>
              </a:ext>
            </a:extLst>
          </p:cNvPr>
          <p:cNvSpPr/>
          <p:nvPr/>
        </p:nvSpPr>
        <p:spPr bwMode="auto">
          <a:xfrm>
            <a:off x="2770982" y="3968672"/>
            <a:ext cx="960437" cy="1587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825" b="1" dirty="0"/>
              <a:t>ADMISIÓN</a:t>
            </a:r>
          </a:p>
        </p:txBody>
      </p:sp>
      <p:sp>
        <p:nvSpPr>
          <p:cNvPr id="36" name="11 Rectángulo redondeado">
            <a:extLst>
              <a:ext uri="{FF2B5EF4-FFF2-40B4-BE49-F238E27FC236}">
                <a16:creationId xmlns:a16="http://schemas.microsoft.com/office/drawing/2014/main" id="{323796D4-4DCB-4625-840F-B87D81EF8697}"/>
              </a:ext>
            </a:extLst>
          </p:cNvPr>
          <p:cNvSpPr/>
          <p:nvPr/>
        </p:nvSpPr>
        <p:spPr bwMode="auto">
          <a:xfrm>
            <a:off x="2847976" y="4311612"/>
            <a:ext cx="785813" cy="10191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25" b="1" dirty="0"/>
              <a:t>Verificación técnica</a:t>
            </a:r>
          </a:p>
          <a:p>
            <a:pPr algn="ctr">
              <a:defRPr/>
            </a:pPr>
            <a:r>
              <a:rPr lang="es-ES" sz="825" dirty="0"/>
              <a:t>Acredita cumplimiento de TDR o EE 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8E8B20A-18D4-4A82-B740-29595F1673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35966" y="883754"/>
            <a:ext cx="6000750" cy="588963"/>
          </a:xfrm>
          <a:prstGeom prst="rect">
            <a:avLst/>
          </a:prstGeom>
        </p:spPr>
        <p:txBody>
          <a:bodyPr rtlCol="0" anchorCtr="1">
            <a:normAutofit fontScale="90000"/>
          </a:bodyPr>
          <a:lstStyle/>
          <a:p>
            <a:pPr>
              <a:defRPr/>
            </a:pPr>
            <a:r>
              <a:rPr lang="es-ES" sz="39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Finalidad de la Norma  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1933C340-AB64-49CE-8719-E2D8CA600CD6}"/>
              </a:ext>
            </a:extLst>
          </p:cNvPr>
          <p:cNvSpPr/>
          <p:nvPr/>
        </p:nvSpPr>
        <p:spPr>
          <a:xfrm>
            <a:off x="3341688" y="1822451"/>
            <a:ext cx="5326062" cy="337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3597" indent="-203597" algn="just"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chemeClr val="tx1"/>
                </a:solidFill>
                <a:latin typeface="+mj-lt"/>
              </a:rPr>
              <a:t>MAXIMIZAR EL VALOR DEL DINERO DEL   CONTRIBUYENTE</a:t>
            </a:r>
          </a:p>
          <a:p>
            <a:pPr marL="203597" indent="-203597" algn="just">
              <a:buFont typeface="Wingdings" pitchFamily="2" charset="2"/>
              <a:buChar char="v"/>
              <a:defRPr/>
            </a:pPr>
            <a:endParaRPr lang="es-ES" sz="2000" dirty="0">
              <a:solidFill>
                <a:schemeClr val="tx1"/>
              </a:solidFill>
              <a:latin typeface="+mj-lt"/>
            </a:endParaRPr>
          </a:p>
          <a:p>
            <a:pPr marL="203597" indent="-203597" algn="just"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chemeClr val="tx1"/>
                </a:solidFill>
                <a:latin typeface="+mj-lt"/>
              </a:rPr>
              <a:t> PROMOVER LA ACTUACIÓN BAJO EN ENFOQUE DE LA GESTIÓN POR RESULTADOS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advClick="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F311827-E1B5-4FF8-AF10-5972A81A84B5}"/>
              </a:ext>
            </a:extLst>
          </p:cNvPr>
          <p:cNvSpPr txBox="1">
            <a:spLocks noChangeArrowheads="1"/>
          </p:cNvSpPr>
          <p:nvPr/>
        </p:nvSpPr>
        <p:spPr>
          <a:xfrm>
            <a:off x="2263776" y="973139"/>
            <a:ext cx="8404225" cy="3571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90000"/>
              </a:lnSpc>
              <a:defRPr/>
            </a:pPr>
            <a:r>
              <a:rPr lang="es-PE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LIMITES EN EL VALOR REFERENCIAL Y VALOR ESTIMADO</a:t>
            </a: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3E1B51B7-E3B6-45EC-A3B3-42F3C3E4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4" y="2303464"/>
            <a:ext cx="6243637" cy="348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50081">
              <a:lnSpc>
                <a:spcPct val="140000"/>
              </a:lnSpc>
              <a:defRPr/>
            </a:pPr>
            <a:r>
              <a:rPr lang="es-PE" dirty="0">
                <a:latin typeface="Century Gothic" pitchFamily="34" charset="0"/>
              </a:rPr>
              <a:t> </a:t>
            </a:r>
            <a:endParaRPr lang="en-US" sz="1500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F60602-BE99-4DD1-AAFA-371677B40185}"/>
              </a:ext>
            </a:extLst>
          </p:cNvPr>
          <p:cNvGraphicFramePr/>
          <p:nvPr/>
        </p:nvGraphicFramePr>
        <p:xfrm>
          <a:off x="3810000" y="1905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2">
            <a:extLst>
              <a:ext uri="{FF2B5EF4-FFF2-40B4-BE49-F238E27FC236}">
                <a16:creationId xmlns:a16="http://schemas.microsoft.com/office/drawing/2014/main" id="{6CC62D94-6FA8-4ABE-A901-CA7BB9026079}"/>
              </a:ext>
            </a:extLst>
          </p:cNvPr>
          <p:cNvGraphicFramePr/>
          <p:nvPr/>
        </p:nvGraphicFramePr>
        <p:xfrm>
          <a:off x="3611726" y="1646802"/>
          <a:ext cx="509674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5235" name="1 CuadroTexto">
            <a:extLst>
              <a:ext uri="{FF2B5EF4-FFF2-40B4-BE49-F238E27FC236}">
                <a16:creationId xmlns:a16="http://schemas.microsoft.com/office/drawing/2014/main" id="{E72B6C54-1391-4E09-8262-17431915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08" y="887138"/>
            <a:ext cx="621030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PE" altLang="es-PE" sz="2475" u="sng" dirty="0">
                <a:latin typeface="Calibri Light" panose="020F0302020204030204" pitchFamily="34" charset="0"/>
              </a:rPr>
              <a:t>Disposiciones generales: Rechazo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>
            <a:extLst>
              <a:ext uri="{FF2B5EF4-FFF2-40B4-BE49-F238E27FC236}">
                <a16:creationId xmlns:a16="http://schemas.microsoft.com/office/drawing/2014/main" id="{FA9BE435-B604-42AD-BC8E-22F2877ECC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4950" y="971550"/>
            <a:ext cx="6642100" cy="5619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s-ES" altLang="es-ES" sz="4000" u="sng" dirty="0"/>
              <a:t>REQUISITOS DE CALIFICACIÓN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B656798-2E46-4138-BBF6-E78CEEF54EA5}"/>
              </a:ext>
            </a:extLst>
          </p:cNvPr>
          <p:cNvGraphicFramePr/>
          <p:nvPr/>
        </p:nvGraphicFramePr>
        <p:xfrm>
          <a:off x="2531604" y="1905000"/>
          <a:ext cx="712879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a la derecha con muesca 5">
            <a:extLst>
              <a:ext uri="{FF2B5EF4-FFF2-40B4-BE49-F238E27FC236}">
                <a16:creationId xmlns:a16="http://schemas.microsoft.com/office/drawing/2014/main" id="{23F33EC6-2892-4C03-8DC9-441C65F4E696}"/>
              </a:ext>
            </a:extLst>
          </p:cNvPr>
          <p:cNvSpPr/>
          <p:nvPr/>
        </p:nvSpPr>
        <p:spPr>
          <a:xfrm>
            <a:off x="3719514" y="3362325"/>
            <a:ext cx="4645025" cy="1219200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LA CAPACIDAD LEGAL ES UN REQUISITO DE CALIFICACIÓN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uadroTexto 2">
            <a:extLst>
              <a:ext uri="{FF2B5EF4-FFF2-40B4-BE49-F238E27FC236}">
                <a16:creationId xmlns:a16="http://schemas.microsoft.com/office/drawing/2014/main" id="{AE116C66-7775-44DF-9C45-DB55D1DC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844675"/>
            <a:ext cx="62642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endParaRPr lang="es-MX" altLang="es-PE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altLang="es-PE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altLang="es-PE" sz="1600" b="1" i="1">
                <a:solidFill>
                  <a:srgbClr val="000000"/>
                </a:solidFill>
                <a:latin typeface="Arial" panose="020B0604020202020204" pitchFamily="34" charset="0"/>
              </a:rPr>
              <a:t>Artículo 49. Requisitos de Calificación</a:t>
            </a:r>
            <a:endParaRPr lang="es-MX" altLang="es-PE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altLang="es-PE" sz="1600" i="1">
                <a:solidFill>
                  <a:srgbClr val="000000"/>
                </a:solidFill>
                <a:latin typeface="Arial" panose="020B0604020202020204" pitchFamily="34" charset="0"/>
              </a:rPr>
              <a:t>(…)</a:t>
            </a:r>
            <a:endParaRPr lang="es-MX" altLang="es-PE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altLang="es-PE" sz="1600" i="1">
                <a:solidFill>
                  <a:srgbClr val="000000"/>
                </a:solidFill>
                <a:latin typeface="Arial" panose="020B0604020202020204" pitchFamily="34" charset="0"/>
              </a:rPr>
              <a:t>49.6. cuando en los procedimientos de selección de Adjudicación Simplificada para la contratación de bienes y servicios en general se incluya el requisito de calificación de experiencia del postor en la especialidad, la experiencia exigida a los postores que acrediten tener la condición de micro y pequeña empresa,</a:t>
            </a:r>
            <a:r>
              <a:rPr lang="es-MX" altLang="es-PE" sz="16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MX" altLang="es-PE" sz="1600" i="1">
                <a:solidFill>
                  <a:srgbClr val="000000"/>
                </a:solidFill>
                <a:latin typeface="Arial" panose="020B0604020202020204" pitchFamily="34" charset="0"/>
              </a:rPr>
              <a:t>o los consorcios conformados en su totalidad por estas, no podrá superar el 25% del valor estimado”</a:t>
            </a:r>
            <a:endParaRPr lang="es-MX" altLang="es-PE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934D61-59B8-4A99-9108-DCE4F6017894}"/>
              </a:ext>
            </a:extLst>
          </p:cNvPr>
          <p:cNvSpPr/>
          <p:nvPr/>
        </p:nvSpPr>
        <p:spPr>
          <a:xfrm>
            <a:off x="2855913" y="836613"/>
            <a:ext cx="61198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400" b="1" u="sng" dirty="0">
                <a:solidFill>
                  <a:schemeClr val="tx1"/>
                </a:solidFill>
              </a:rPr>
              <a:t>Experiencia del Postor en Adjudicaciones Simplificadas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CuadroTexto">
            <a:extLst>
              <a:ext uri="{FF2B5EF4-FFF2-40B4-BE49-F238E27FC236}">
                <a16:creationId xmlns:a16="http://schemas.microsoft.com/office/drawing/2014/main" id="{E12F11EA-1E41-4610-B236-4033F162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974726"/>
            <a:ext cx="567055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PE" altLang="es-PE" sz="2475" dirty="0">
                <a:latin typeface="Calibri Light" panose="020F0302020204030204" pitchFamily="34" charset="0"/>
              </a:rPr>
              <a:t>El consentimiento, se produce: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98604BC4-A7D2-42E1-8C47-C5C65BAE0E7F}"/>
              </a:ext>
            </a:extLst>
          </p:cNvPr>
          <p:cNvSpPr/>
          <p:nvPr/>
        </p:nvSpPr>
        <p:spPr>
          <a:xfrm>
            <a:off x="2773364" y="2349500"/>
            <a:ext cx="1512887" cy="110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PE" altLang="es-PE" sz="1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2C200327-C07A-490F-A599-06B7B8C673FF}"/>
              </a:ext>
            </a:extLst>
          </p:cNvPr>
          <p:cNvSpPr/>
          <p:nvPr/>
        </p:nvSpPr>
        <p:spPr>
          <a:xfrm>
            <a:off x="7013576" y="2511426"/>
            <a:ext cx="1357313" cy="1025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PE" altLang="es-PE">
              <a:solidFill>
                <a:srgbClr val="000000"/>
              </a:solidFill>
              <a:latin typeface="Constantia" pitchFamily="18" charset="0"/>
            </a:endParaRPr>
          </a:p>
        </p:txBody>
      </p:sp>
      <p:cxnSp>
        <p:nvCxnSpPr>
          <p:cNvPr id="7" name="6 Conector recto">
            <a:extLst>
              <a:ext uri="{FF2B5EF4-FFF2-40B4-BE49-F238E27FC236}">
                <a16:creationId xmlns:a16="http://schemas.microsoft.com/office/drawing/2014/main" id="{6EA01237-566D-4F19-AD84-626E65087295}"/>
              </a:ext>
            </a:extLst>
          </p:cNvPr>
          <p:cNvCxnSpPr/>
          <p:nvPr/>
        </p:nvCxnSpPr>
        <p:spPr>
          <a:xfrm>
            <a:off x="6799263" y="1970089"/>
            <a:ext cx="0" cy="20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0" name="8 CuadroTexto">
            <a:extLst>
              <a:ext uri="{FF2B5EF4-FFF2-40B4-BE49-F238E27FC236}">
                <a16:creationId xmlns:a16="http://schemas.microsoft.com/office/drawing/2014/main" id="{2649BDA7-8474-481A-8BFA-A197419D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9" y="2678114"/>
            <a:ext cx="143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PE" altLang="es-PE" sz="1400"/>
              <a:t>Otorgamiento de la buena pro</a:t>
            </a:r>
          </a:p>
        </p:txBody>
      </p:sp>
      <p:sp>
        <p:nvSpPr>
          <p:cNvPr id="82951" name="9 CuadroTexto">
            <a:extLst>
              <a:ext uri="{FF2B5EF4-FFF2-40B4-BE49-F238E27FC236}">
                <a16:creationId xmlns:a16="http://schemas.microsoft.com/office/drawing/2014/main" id="{1350D25F-858C-4D4A-9171-8B8F2024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522539"/>
            <a:ext cx="1296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MX" altLang="es-PE" sz="1400"/>
              <a:t>El Expediente se remite al OEC</a:t>
            </a:r>
            <a:endParaRPr lang="es-PE" altLang="es-PE" sz="1400"/>
          </a:p>
        </p:txBody>
      </p:sp>
      <p:sp>
        <p:nvSpPr>
          <p:cNvPr id="82952" name="10 CuadroTexto">
            <a:extLst>
              <a:ext uri="{FF2B5EF4-FFF2-40B4-BE49-F238E27FC236}">
                <a16:creationId xmlns:a16="http://schemas.microsoft.com/office/drawing/2014/main" id="{8545F008-CEC5-4E08-B083-D35DBE2A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1831976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PE" altLang="es-PE" sz="1400"/>
              <a:t>Consentimiento</a:t>
            </a:r>
          </a:p>
        </p:txBody>
      </p:sp>
      <p:sp>
        <p:nvSpPr>
          <p:cNvPr id="14" name="13 Elipse">
            <a:extLst>
              <a:ext uri="{FF2B5EF4-FFF2-40B4-BE49-F238E27FC236}">
                <a16:creationId xmlns:a16="http://schemas.microsoft.com/office/drawing/2014/main" id="{34DA15B1-8C79-4CE6-B0A9-3B4ED8A46E30}"/>
              </a:ext>
            </a:extLst>
          </p:cNvPr>
          <p:cNvSpPr/>
          <p:nvPr/>
        </p:nvSpPr>
        <p:spPr>
          <a:xfrm>
            <a:off x="2681289" y="3644901"/>
            <a:ext cx="1660525" cy="16748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PE" altLang="es-PE" sz="1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82954" name="12 CuadroTexto">
            <a:extLst>
              <a:ext uri="{FF2B5EF4-FFF2-40B4-BE49-F238E27FC236}">
                <a16:creationId xmlns:a16="http://schemas.microsoft.com/office/drawing/2014/main" id="{B992163E-9830-4FCC-8FA8-8E9370862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3941763"/>
            <a:ext cx="1135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PE" altLang="es-PE" sz="1400"/>
              <a:t>Un solo postor se consiente en el mismo día</a:t>
            </a:r>
          </a:p>
        </p:txBody>
      </p:sp>
      <p:sp>
        <p:nvSpPr>
          <p:cNvPr id="4" name="3 Llamada rectangular redondeada">
            <a:extLst>
              <a:ext uri="{FF2B5EF4-FFF2-40B4-BE49-F238E27FC236}">
                <a16:creationId xmlns:a16="http://schemas.microsoft.com/office/drawing/2014/main" id="{499C73CA-46DE-429E-87B8-F1F40454CCE8}"/>
              </a:ext>
            </a:extLst>
          </p:cNvPr>
          <p:cNvSpPr/>
          <p:nvPr/>
        </p:nvSpPr>
        <p:spPr>
          <a:xfrm>
            <a:off x="6799264" y="4300538"/>
            <a:ext cx="1512887" cy="971550"/>
          </a:xfrm>
          <a:prstGeom prst="wedgeRoundRectCallout">
            <a:avLst>
              <a:gd name="adj1" fmla="val -141038"/>
              <a:gd name="adj2" fmla="val -13694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PE" altLang="es-PE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2956" name="5 CuadroTexto">
            <a:extLst>
              <a:ext uri="{FF2B5EF4-FFF2-40B4-BE49-F238E27FC236}">
                <a16:creationId xmlns:a16="http://schemas.microsoft.com/office/drawing/2014/main" id="{E2DE8755-41F2-46A2-B091-F97076B2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370388"/>
            <a:ext cx="1404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PE" altLang="es-PE" sz="1200">
                <a:latin typeface="Calibri Light" panose="020F0302020204030204" pitchFamily="34" charset="0"/>
              </a:rPr>
              <a:t>Cuando ningún postor presenta medio impugnatorio</a:t>
            </a:r>
          </a:p>
        </p:txBody>
      </p:sp>
      <p:sp>
        <p:nvSpPr>
          <p:cNvPr id="2" name="1 Llamada con línea 1">
            <a:extLst>
              <a:ext uri="{FF2B5EF4-FFF2-40B4-BE49-F238E27FC236}">
                <a16:creationId xmlns:a16="http://schemas.microsoft.com/office/drawing/2014/main" id="{433EF0CD-9848-44BE-9D41-9267E24550FA}"/>
              </a:ext>
            </a:extLst>
          </p:cNvPr>
          <p:cNvSpPr/>
          <p:nvPr/>
        </p:nvSpPr>
        <p:spPr>
          <a:xfrm>
            <a:off x="4732339" y="1831975"/>
            <a:ext cx="1728787" cy="355600"/>
          </a:xfrm>
          <a:prstGeom prst="borderCallout1">
            <a:avLst>
              <a:gd name="adj1" fmla="val 50459"/>
              <a:gd name="adj2" fmla="val 101831"/>
              <a:gd name="adj3" fmla="val 92322"/>
              <a:gd name="adj4" fmla="val 1174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PE" altLang="es-PE" sz="1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82958" name="5 CuadroTexto">
            <a:extLst>
              <a:ext uri="{FF2B5EF4-FFF2-40B4-BE49-F238E27FC236}">
                <a16:creationId xmlns:a16="http://schemas.microsoft.com/office/drawing/2014/main" id="{94F68C73-655F-456F-A36A-D3ED35CE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1870076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PE" sz="1400"/>
              <a:t>Consentimiento</a:t>
            </a:r>
            <a:endParaRPr lang="es-PE" altLang="es-PE" sz="1400"/>
          </a:p>
        </p:txBody>
      </p: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A073C811-943F-4808-A33F-F7EDAF6C6A2A}"/>
              </a:ext>
            </a:extLst>
          </p:cNvPr>
          <p:cNvCxnSpPr/>
          <p:nvPr/>
        </p:nvCxnSpPr>
        <p:spPr>
          <a:xfrm>
            <a:off x="4543425" y="2889250"/>
            <a:ext cx="1766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0" name="10 CuadroTexto">
            <a:extLst>
              <a:ext uri="{FF2B5EF4-FFF2-40B4-BE49-F238E27FC236}">
                <a16:creationId xmlns:a16="http://schemas.microsoft.com/office/drawing/2014/main" id="{F964EF17-1D1B-40EC-8EA5-8281B7C55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2511426"/>
            <a:ext cx="1646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PE" sz="1200"/>
              <a:t>LP/CP/SIE 8 días</a:t>
            </a:r>
            <a:endParaRPr lang="es-PE" altLang="es-PE" sz="1200"/>
          </a:p>
        </p:txBody>
      </p:sp>
      <p:sp>
        <p:nvSpPr>
          <p:cNvPr id="82961" name="11 CuadroTexto">
            <a:extLst>
              <a:ext uri="{FF2B5EF4-FFF2-40B4-BE49-F238E27FC236}">
                <a16:creationId xmlns:a16="http://schemas.microsoft.com/office/drawing/2014/main" id="{40D96DE0-7246-4DE2-90E9-6560BF42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9" y="3024188"/>
            <a:ext cx="194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PE" sz="1200"/>
              <a:t>SIE/AS/SCI/CPR 5 días</a:t>
            </a:r>
            <a:endParaRPr lang="es-PE" altLang="es-PE" sz="1200"/>
          </a:p>
        </p:txBody>
      </p: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C5704DF0-2DE5-43FA-9BA0-BDBAD3F4FD40}"/>
              </a:ext>
            </a:extLst>
          </p:cNvPr>
          <p:cNvCxnSpPr/>
          <p:nvPr/>
        </p:nvCxnSpPr>
        <p:spPr>
          <a:xfrm>
            <a:off x="7013576" y="2187575"/>
            <a:ext cx="2068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3" name="16 CuadroTexto">
            <a:extLst>
              <a:ext uri="{FF2B5EF4-FFF2-40B4-BE49-F238E27FC236}">
                <a16:creationId xmlns:a16="http://schemas.microsoft.com/office/drawing/2014/main" id="{7632FCDB-E39A-49BA-8D7E-089C08FF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1" y="1831976"/>
            <a:ext cx="2316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PE"/>
              <a:t>Suscripción del contrato</a:t>
            </a:r>
            <a:endParaRPr lang="es-PE" altLang="es-P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Diagrama">
            <a:extLst>
              <a:ext uri="{FF2B5EF4-FFF2-40B4-BE49-F238E27FC236}">
                <a16:creationId xmlns:a16="http://schemas.microsoft.com/office/drawing/2014/main" id="{15ABA7AB-312D-4E88-B8CE-9D082F0002C9}"/>
              </a:ext>
            </a:extLst>
          </p:cNvPr>
          <p:cNvGraphicFramePr/>
          <p:nvPr/>
        </p:nvGraphicFramePr>
        <p:xfrm>
          <a:off x="2747628" y="1330752"/>
          <a:ext cx="6948772" cy="433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1" name="1 CuadroTexto">
            <a:extLst>
              <a:ext uri="{FF2B5EF4-FFF2-40B4-BE49-F238E27FC236}">
                <a16:creationId xmlns:a16="http://schemas.microsoft.com/office/drawing/2014/main" id="{CD682E03-974D-489D-8674-01C7CE0E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868" y="582269"/>
            <a:ext cx="6210300" cy="85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PE" altLang="es-PE" sz="2475" b="1" u="sng" dirty="0">
                <a:latin typeface="Calibri Light" panose="020F0302020204030204" pitchFamily="34" charset="0"/>
              </a:rPr>
              <a:t>Disposiciones generales: Culminación del procedimiento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3337D13-AB52-44F0-AB5E-D9AC0A2DE041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3822424" y="2309191"/>
            <a:ext cx="4857750" cy="1314450"/>
          </a:xfrm>
          <a:prstGeom prst="rect">
            <a:avLst/>
          </a:prstGeom>
        </p:spPr>
        <p:txBody>
          <a:bodyPr anchor="t"/>
          <a:lstStyle/>
          <a:p>
            <a:pPr algn="ctr" eaLnBrk="1" hangingPunct="1"/>
            <a:r>
              <a:rPr lang="es-ES_tradnl" altLang="es-ES" dirty="0">
                <a:cs typeface="Times New Roman" panose="02020603050405020304" pitchFamily="18" charset="0"/>
              </a:rPr>
              <a:t>Contrataciones Directas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Text Box 2">
            <a:extLst>
              <a:ext uri="{FF2B5EF4-FFF2-40B4-BE49-F238E27FC236}">
                <a16:creationId xmlns:a16="http://schemas.microsoft.com/office/drawing/2014/main" id="{46A73405-75AE-46C6-AD9C-C42CE7D8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091" y="2008832"/>
            <a:ext cx="1607344" cy="324088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Plan Estratégico Inst.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Plan Operativo Inst.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Determinación de necesidades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Presupuesto Institucional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Plan Anual de Contrataciones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Expediente de contratación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Designación del Comité Especial</a:t>
            </a:r>
          </a:p>
          <a:p>
            <a:pPr marL="121997" indent="-1219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Elaboración de las Bases.</a:t>
            </a:r>
          </a:p>
        </p:txBody>
      </p:sp>
      <p:sp>
        <p:nvSpPr>
          <p:cNvPr id="2181123" name="Text Box 3">
            <a:extLst>
              <a:ext uri="{FF2B5EF4-FFF2-40B4-BE49-F238E27FC236}">
                <a16:creationId xmlns:a16="http://schemas.microsoft.com/office/drawing/2014/main" id="{142CE84C-A564-44CF-B7CD-694481A3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548" y="2008829"/>
            <a:ext cx="1439466" cy="326350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Convocatoria.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Registro de participantes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Consultas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Observaciones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Presentación de propuestas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Evaluación y calificación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Otorgamiento de la Buena Pro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Formalización del Contrato - Suscripción</a:t>
            </a:r>
          </a:p>
        </p:txBody>
      </p:sp>
      <p:sp>
        <p:nvSpPr>
          <p:cNvPr id="2181124" name="Text Box 4">
            <a:extLst>
              <a:ext uri="{FF2B5EF4-FFF2-40B4-BE49-F238E27FC236}">
                <a16:creationId xmlns:a16="http://schemas.microsoft.com/office/drawing/2014/main" id="{CDF81318-A60B-454B-B4DA-1858E22C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484" y="1957390"/>
            <a:ext cx="1758553" cy="332303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21997" indent="-120897">
              <a:spcBef>
                <a:spcPct val="50000"/>
              </a:spcBef>
              <a:defRPr/>
            </a:pPr>
            <a:endParaRPr lang="es-MX" sz="1108" b="1" dirty="0">
              <a:solidFill>
                <a:srgbClr val="003366"/>
              </a:solidFill>
            </a:endParaRP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Garantías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Adelantos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Adicionales y reducciones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Ampliaciones y prórrogas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Subcontratación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Intervención Económica de Obra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Resolución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Penalidades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Recepción y conformidad</a:t>
            </a:r>
          </a:p>
          <a:p>
            <a:pPr marL="121997" indent="-120897">
              <a:spcBef>
                <a:spcPct val="50000"/>
              </a:spcBef>
              <a:buFontTx/>
              <a:buChar char="•"/>
              <a:defRPr/>
            </a:pPr>
            <a:r>
              <a:rPr lang="es-MX" sz="1108" b="1" dirty="0">
                <a:solidFill>
                  <a:srgbClr val="003366"/>
                </a:solidFill>
              </a:rPr>
              <a:t>Liquidación</a:t>
            </a:r>
          </a:p>
        </p:txBody>
      </p:sp>
      <p:sp>
        <p:nvSpPr>
          <p:cNvPr id="2181125" name="AutoShape 5">
            <a:extLst>
              <a:ext uri="{FF2B5EF4-FFF2-40B4-BE49-F238E27FC236}">
                <a16:creationId xmlns:a16="http://schemas.microsoft.com/office/drawing/2014/main" id="{A34FF2F0-FE00-463D-A59A-9CB9BF31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4" y="3106738"/>
            <a:ext cx="395287" cy="539750"/>
          </a:xfrm>
          <a:prstGeom prst="rightArrow">
            <a:avLst>
              <a:gd name="adj1" fmla="val 63843"/>
              <a:gd name="adj2" fmla="val 6923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es-PE" sz="1661" dirty="0">
              <a:solidFill>
                <a:srgbClr val="003366"/>
              </a:solidFill>
            </a:endParaRPr>
          </a:p>
        </p:txBody>
      </p:sp>
      <p:sp>
        <p:nvSpPr>
          <p:cNvPr id="2181126" name="Text Box 6">
            <a:extLst>
              <a:ext uri="{FF2B5EF4-FFF2-40B4-BE49-F238E27FC236}">
                <a16:creationId xmlns:a16="http://schemas.microsoft.com/office/drawing/2014/main" id="{B9FEB471-D3B1-4ACE-980F-B3CF18D04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416051"/>
            <a:ext cx="2295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85" b="1" dirty="0">
                <a:solidFill>
                  <a:srgbClr val="003366"/>
                </a:solidFill>
                <a:latin typeface="Arial"/>
              </a:rPr>
              <a:t>ACTOS PREPARATORIOS</a:t>
            </a:r>
          </a:p>
        </p:txBody>
      </p:sp>
      <p:sp>
        <p:nvSpPr>
          <p:cNvPr id="2181127" name="Text Box 7">
            <a:extLst>
              <a:ext uri="{FF2B5EF4-FFF2-40B4-BE49-F238E27FC236}">
                <a16:creationId xmlns:a16="http://schemas.microsoft.com/office/drawing/2014/main" id="{B67FD934-BDD5-4D89-93AB-711FFE1D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6" y="1360489"/>
            <a:ext cx="1323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85" b="1" dirty="0">
                <a:solidFill>
                  <a:srgbClr val="003366"/>
                </a:solidFill>
                <a:latin typeface="Arial"/>
              </a:rPr>
              <a:t>SELECCIÓN</a:t>
            </a:r>
          </a:p>
        </p:txBody>
      </p:sp>
      <p:sp>
        <p:nvSpPr>
          <p:cNvPr id="2181128" name="Text Box 8">
            <a:extLst>
              <a:ext uri="{FF2B5EF4-FFF2-40B4-BE49-F238E27FC236}">
                <a16:creationId xmlns:a16="http://schemas.microsoft.com/office/drawing/2014/main" id="{2264E29F-1B3E-4C1F-A8CD-50BB6036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360489"/>
            <a:ext cx="16494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85" b="1" dirty="0">
                <a:solidFill>
                  <a:srgbClr val="003366"/>
                </a:solidFill>
                <a:latin typeface="Arial"/>
              </a:rPr>
              <a:t>EJECUCIÓN CONTRACTUAL</a:t>
            </a:r>
          </a:p>
        </p:txBody>
      </p:sp>
      <p:sp>
        <p:nvSpPr>
          <p:cNvPr id="2181129" name="AutoShape 9">
            <a:extLst>
              <a:ext uri="{FF2B5EF4-FFF2-40B4-BE49-F238E27FC236}">
                <a16:creationId xmlns:a16="http://schemas.microsoft.com/office/drawing/2014/main" id="{5CD826FF-BC4D-4185-9B58-03DD0763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9" y="3119438"/>
            <a:ext cx="433387" cy="539750"/>
          </a:xfrm>
          <a:prstGeom prst="rightArrow">
            <a:avLst>
              <a:gd name="adj1" fmla="val 63843"/>
              <a:gd name="adj2" fmla="val 6923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es-PE" sz="1661" dirty="0">
              <a:solidFill>
                <a:srgbClr val="003366"/>
              </a:solidFill>
            </a:endParaRPr>
          </a:p>
        </p:txBody>
      </p:sp>
      <p:sp>
        <p:nvSpPr>
          <p:cNvPr id="5131" name="Rectangle 10">
            <a:extLst>
              <a:ext uri="{FF2B5EF4-FFF2-40B4-BE49-F238E27FC236}">
                <a16:creationId xmlns:a16="http://schemas.microsoft.com/office/drawing/2014/main" id="{80070380-F831-44E0-9B79-F891550A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4" y="1062038"/>
            <a:ext cx="57546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s-ES" sz="2285" b="1" dirty="0">
              <a:solidFill>
                <a:srgbClr val="33CCCC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1330" name="Rectangle 2">
            <a:extLst>
              <a:ext uri="{FF2B5EF4-FFF2-40B4-BE49-F238E27FC236}">
                <a16:creationId xmlns:a16="http://schemas.microsoft.com/office/drawing/2014/main" id="{6F88B5D9-6EA5-4BCC-A366-6FE3D2BB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736281"/>
            <a:ext cx="4951412" cy="488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8429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8429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8429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8429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8429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PE" sz="2400" b="1" u="sng" dirty="0">
                <a:latin typeface="+mj-lt"/>
              </a:rPr>
              <a:t>Fases de la contratación pública</a:t>
            </a:r>
            <a:endParaRPr lang="es-ES" altLang="es-PE" sz="2400" b="1" u="sng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8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8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8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8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25" grpId="0" animBg="1"/>
      <p:bldP spid="2181126" grpId="0"/>
      <p:bldP spid="2181127" grpId="0"/>
      <p:bldP spid="2181128" grpId="0"/>
      <p:bldP spid="21811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>
            <a:extLst>
              <a:ext uri="{FF2B5EF4-FFF2-40B4-BE49-F238E27FC236}">
                <a16:creationId xmlns:a16="http://schemas.microsoft.com/office/drawing/2014/main" id="{63A90FFA-E8B3-420B-AEF2-B567DEFC2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3166" y="955174"/>
            <a:ext cx="3455988" cy="4857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1950" indent="-231775"/>
            <a:r>
              <a:rPr lang="es-PE" altLang="es-PE" sz="2250" b="1" u="sng" dirty="0">
                <a:ea typeface="+mn-ea"/>
                <a:cs typeface="+mn-cs"/>
              </a:rPr>
              <a:t>Aspectos Generales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130A6C5-FA88-4A9B-9675-3FE3EB370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91512" y="1788146"/>
            <a:ext cx="7100887" cy="4424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r>
              <a:rPr lang="es-PE" sz="2000" dirty="0">
                <a:ea typeface="Batang" pitchFamily="18" charset="-127"/>
                <a:cs typeface="Times New Roman" pitchFamily="18" charset="0"/>
              </a:rPr>
              <a:t>Las causas son de aplicación uniforme por todas las Entidades.</a:t>
            </a: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endParaRPr lang="es-PE" sz="2000" dirty="0">
              <a:ea typeface="Batang" pitchFamily="18" charset="-127"/>
              <a:cs typeface="Times New Roman" pitchFamily="18" charset="0"/>
            </a:endParaRP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No puede ser objeto de interpretación correctiva ni extensiva, ni puede ser objeto de aplicación por analogía.</a:t>
            </a: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endParaRPr lang="es-PE" altLang="es-ES" sz="20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r>
              <a:rPr lang="es-PE" sz="2000" dirty="0">
                <a:ea typeface="Batang" pitchFamily="18" charset="-127"/>
                <a:cs typeface="Times New Roman" pitchFamily="18" charset="0"/>
              </a:rPr>
              <a:t>Constituye una atribución de las Entidades de apreciar técnicamente la existencia de la causal y no constituye un deber de acogimiento.</a:t>
            </a: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endParaRPr lang="es-PE" sz="2000" dirty="0">
              <a:ea typeface="Batang" pitchFamily="18" charset="-127"/>
              <a:cs typeface="Times New Roman" pitchFamily="18" charset="0"/>
            </a:endParaRPr>
          </a:p>
          <a:p>
            <a:pPr marL="603647" lvl="1" indent="-255985" algn="just">
              <a:buFont typeface="Wingdings" panose="05000000000000000000" pitchFamily="2" charset="2"/>
              <a:buChar char="ü"/>
              <a:defRPr/>
            </a:pPr>
            <a:r>
              <a:rPr lang="es-PE" sz="2000" dirty="0">
                <a:ea typeface="Batang" pitchFamily="18" charset="-127"/>
                <a:cs typeface="Times New Roman" pitchFamily="18" charset="0"/>
              </a:rPr>
              <a:t>Sólo dispensan del procedimiento de selección y no de los demás actos regulados.</a:t>
            </a:r>
          </a:p>
          <a:p>
            <a:pPr marL="348044" lvl="1" indent="0" algn="just">
              <a:buNone/>
              <a:defRPr/>
            </a:pPr>
            <a:endParaRPr lang="es-PE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7BFFF83-4CB2-4C02-9DEC-FAC181B3B30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080669" y="1055480"/>
            <a:ext cx="5508625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203597">
              <a:defRPr/>
            </a:pPr>
            <a:r>
              <a:rPr lang="es-PE" sz="2400" b="1" u="sng" dirty="0">
                <a:solidFill>
                  <a:srgbClr val="001F40"/>
                </a:solidFill>
                <a:ea typeface="+mn-ea"/>
                <a:cs typeface="Arial" panose="020B0604020202020204" pitchFamily="34" charset="0"/>
              </a:rPr>
              <a:t>Causales de Contratación Directa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5E87974-F727-43CB-A595-CA0E5B54B46E}"/>
              </a:ext>
            </a:extLst>
          </p:cNvPr>
          <p:cNvSpPr>
            <a:spLocks noGrp="1" noRot="1" noChangeArrowheads="1"/>
          </p:cNvSpPr>
          <p:nvPr>
            <p:ph sz="half" idx="4294967295"/>
          </p:nvPr>
        </p:nvSpPr>
        <p:spPr>
          <a:xfrm>
            <a:off x="2438400" y="1633123"/>
            <a:ext cx="3284538" cy="4494212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Contratación entre Entidades.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Situación de emergencia.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Desabastecimiento.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Con carácter de secreto militar u orden interno.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Bienes o servicios que no admiten sustituto y proveedor único.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altLang="es-ES" sz="1800" dirty="0">
                <a:ea typeface="Batang" panose="02030600000101010101" pitchFamily="18" charset="-127"/>
                <a:cs typeface="Times New Roman" panose="02020603050405020304" pitchFamily="18" charset="0"/>
              </a:rPr>
              <a:t>Servicios personalísimos.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itchFamily="18" charset="-127"/>
                <a:cs typeface="Times New Roman" pitchFamily="18" charset="0"/>
              </a:rPr>
              <a:t>Servicios de publicidad.</a:t>
            </a:r>
          </a:p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itchFamily="18" charset="-127"/>
                <a:cs typeface="Times New Roman" pitchFamily="18" charset="0"/>
              </a:rPr>
              <a:t>Consultorías que son continuación o actualización de trabajo previo.</a:t>
            </a:r>
          </a:p>
          <a:p>
            <a:pPr marL="48815" indent="0" algn="just">
              <a:buNone/>
              <a:defRPr/>
            </a:pPr>
            <a:endParaRPr lang="en-GB" altLang="es-ES" sz="15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48815" indent="0">
              <a:buNone/>
              <a:defRPr/>
            </a:pPr>
            <a:endParaRPr lang="en-GB" altLang="es-ES" sz="15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6B83B18A-35E4-40BC-B3B5-869667FD704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12044" y="1633123"/>
            <a:ext cx="3490912" cy="449421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anose="02030600000101010101" pitchFamily="18" charset="-127"/>
                <a:cs typeface="Times New Roman" panose="02020603050405020304" pitchFamily="18" charset="0"/>
              </a:rPr>
              <a:t>Servicios de consultoría para investigación, experimentación o desarrollo científico o tecnológico.</a:t>
            </a:r>
          </a:p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anose="02030600000101010101" pitchFamily="18" charset="-127"/>
                <a:cs typeface="Times New Roman" panose="02020603050405020304" pitchFamily="18" charset="0"/>
              </a:rPr>
              <a:t>Arrendamiento de bienes inmuebles adquisición de inmuebles existentes.</a:t>
            </a:r>
          </a:p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anose="02030600000101010101" pitchFamily="18" charset="-127"/>
                <a:cs typeface="Times New Roman" panose="02020603050405020304" pitchFamily="18" charset="0"/>
              </a:rPr>
              <a:t>Asesoría legal para funcionarios y defensa judicial de entidades.</a:t>
            </a:r>
          </a:p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anose="02030600000101010101" pitchFamily="18" charset="-127"/>
                <a:cs typeface="Times New Roman" panose="02020603050405020304" pitchFamily="18" charset="0"/>
              </a:rPr>
              <a:t>Ejecución de prestaciones por contratos resueltos o declarados nulos.</a:t>
            </a:r>
          </a:p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r>
              <a:rPr lang="es-PE" sz="1800" dirty="0">
                <a:ea typeface="Batang" panose="02030600000101010101" pitchFamily="18" charset="-127"/>
                <a:cs typeface="Times New Roman" panose="02020603050405020304" pitchFamily="18" charset="0"/>
              </a:rPr>
              <a:t>Servicios educativos con programas aprobados por SINEACE – Organismos internacionales.</a:t>
            </a:r>
          </a:p>
          <a:p>
            <a:pPr>
              <a:defRPr/>
            </a:pPr>
            <a:endParaRPr lang="es-PE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ED3CAE19-3715-4B57-A7EF-C563B089F6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423" y="428078"/>
            <a:ext cx="8608750" cy="6978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es-ES" sz="4000" b="1" u="sng" dirty="0"/>
              <a:t>PROCEDIMIENTOS DE SELECCIÓN (LEY 30225)</a:t>
            </a:r>
          </a:p>
        </p:txBody>
      </p:sp>
      <p:graphicFrame>
        <p:nvGraphicFramePr>
          <p:cNvPr id="6" name="5 Diagrama">
            <a:extLst>
              <a:ext uri="{FF2B5EF4-FFF2-40B4-BE49-F238E27FC236}">
                <a16:creationId xmlns:a16="http://schemas.microsoft.com/office/drawing/2014/main" id="{857D056F-B9AD-4A80-98D0-BD1D1818B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096317"/>
              </p:ext>
            </p:extLst>
          </p:nvPr>
        </p:nvGraphicFramePr>
        <p:xfrm>
          <a:off x="1570264" y="1193673"/>
          <a:ext cx="9570977" cy="447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436" name="Grupo 3">
            <a:extLst>
              <a:ext uri="{FF2B5EF4-FFF2-40B4-BE49-F238E27FC236}">
                <a16:creationId xmlns:a16="http://schemas.microsoft.com/office/drawing/2014/main" id="{9D795969-F8FE-4BF9-A80E-A5910C169EA3}"/>
              </a:ext>
            </a:extLst>
          </p:cNvPr>
          <p:cNvGrpSpPr>
            <a:grpSpLocks/>
          </p:cNvGrpSpPr>
          <p:nvPr/>
        </p:nvGrpSpPr>
        <p:grpSpPr bwMode="auto">
          <a:xfrm>
            <a:off x="5525252" y="5732089"/>
            <a:ext cx="1660999" cy="972134"/>
            <a:chOff x="2415722" y="3060281"/>
            <a:chExt cx="1330082" cy="665041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B6DDBF23-0C55-4C37-9CCB-1F3F92DAF364}"/>
                </a:ext>
              </a:extLst>
            </p:cNvPr>
            <p:cNvSpPr/>
            <p:nvPr/>
          </p:nvSpPr>
          <p:spPr>
            <a:xfrm>
              <a:off x="2415722" y="3060281"/>
              <a:ext cx="1330082" cy="665041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75F8D9AF-6C7F-415A-89CE-D65CC0B9B996}"/>
                </a:ext>
              </a:extLst>
            </p:cNvPr>
            <p:cNvSpPr txBox="1"/>
            <p:nvPr/>
          </p:nvSpPr>
          <p:spPr>
            <a:xfrm>
              <a:off x="2434768" y="3079327"/>
              <a:ext cx="1291989" cy="626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/>
                <a:t>CONTRATACIÓN DIRECTA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rgbClr val="0070C0"/>
                  </a:solidFill>
                </a:rPr>
                <a:t>(NO COMPETITIVO)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CuadroTexto">
            <a:extLst>
              <a:ext uri="{FF2B5EF4-FFF2-40B4-BE49-F238E27FC236}">
                <a16:creationId xmlns:a16="http://schemas.microsoft.com/office/drawing/2014/main" id="{C606BA89-0330-4E35-8382-09D2C610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93" y="935521"/>
            <a:ext cx="5518150" cy="43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PE" sz="2250" b="1" u="sng" dirty="0">
                <a:latin typeface="+mj-lt"/>
              </a:rPr>
              <a:t>Procedimiento de Contratación Directa</a:t>
            </a:r>
            <a:endParaRPr lang="es-PE" altLang="es-PE" sz="2250" b="1" u="sng" dirty="0">
              <a:latin typeface="+mj-lt"/>
            </a:endParaRPr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085EB85D-C041-4565-B11E-0DCF116A8BC9}"/>
              </a:ext>
            </a:extLst>
          </p:cNvPr>
          <p:cNvSpPr/>
          <p:nvPr/>
        </p:nvSpPr>
        <p:spPr>
          <a:xfrm>
            <a:off x="2343943" y="3490984"/>
            <a:ext cx="1985963" cy="1536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2000" dirty="0">
                <a:solidFill>
                  <a:srgbClr val="003366"/>
                </a:solidFill>
              </a:rPr>
              <a:t>Sustento técnico y legal contenido en el o los Informes respectivos </a:t>
            </a: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703B877B-F56A-4D3C-B9AC-3C2CA8C1EB97}"/>
              </a:ext>
            </a:extLst>
          </p:cNvPr>
          <p:cNvSpPr/>
          <p:nvPr/>
        </p:nvSpPr>
        <p:spPr>
          <a:xfrm>
            <a:off x="4660210" y="3490984"/>
            <a:ext cx="1985963" cy="1536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2000" dirty="0">
                <a:solidFill>
                  <a:srgbClr val="003366"/>
                </a:solidFill>
              </a:rPr>
              <a:t>Aprobación por el funcionario u órgano competente</a:t>
            </a:r>
          </a:p>
        </p:txBody>
      </p:sp>
      <p:sp>
        <p:nvSpPr>
          <p:cNvPr id="11" name="10 Rectángulo redondeado">
            <a:extLst>
              <a:ext uri="{FF2B5EF4-FFF2-40B4-BE49-F238E27FC236}">
                <a16:creationId xmlns:a16="http://schemas.microsoft.com/office/drawing/2014/main" id="{2FB3E6BE-6DE0-49C8-9B7C-0E9FC096AC00}"/>
              </a:ext>
            </a:extLst>
          </p:cNvPr>
          <p:cNvSpPr/>
          <p:nvPr/>
        </p:nvSpPr>
        <p:spPr>
          <a:xfrm>
            <a:off x="7762393" y="3497543"/>
            <a:ext cx="1984375" cy="8413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2000" kern="0" dirty="0">
                <a:solidFill>
                  <a:prstClr val="black"/>
                </a:solidFill>
                <a:latin typeface="Calibri"/>
              </a:rPr>
              <a:t>Contratación Directa</a:t>
            </a:r>
          </a:p>
        </p:txBody>
      </p:sp>
      <p:sp>
        <p:nvSpPr>
          <p:cNvPr id="15" name="14 Flecha abajo">
            <a:extLst>
              <a:ext uri="{FF2B5EF4-FFF2-40B4-BE49-F238E27FC236}">
                <a16:creationId xmlns:a16="http://schemas.microsoft.com/office/drawing/2014/main" id="{1EBF0274-E3A5-4612-9600-7AEB79606F96}"/>
              </a:ext>
            </a:extLst>
          </p:cNvPr>
          <p:cNvSpPr/>
          <p:nvPr/>
        </p:nvSpPr>
        <p:spPr bwMode="auto">
          <a:xfrm>
            <a:off x="6557481" y="1935578"/>
            <a:ext cx="1204912" cy="173513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MX" sz="2000" dirty="0">
                <a:solidFill>
                  <a:srgbClr val="003366"/>
                </a:solidFill>
                <a:latin typeface="Tahoma" pitchFamily="34" charset="0"/>
              </a:rPr>
              <a:t>Bases</a:t>
            </a:r>
            <a:endParaRPr lang="es-PE" sz="2000" dirty="0">
              <a:solidFill>
                <a:srgbClr val="003366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Diagrama">
            <a:extLst>
              <a:ext uri="{FF2B5EF4-FFF2-40B4-BE49-F238E27FC236}">
                <a16:creationId xmlns:a16="http://schemas.microsoft.com/office/drawing/2014/main" id="{F1CCA059-A0F9-428C-ADFE-D38E865F3994}"/>
              </a:ext>
            </a:extLst>
          </p:cNvPr>
          <p:cNvGraphicFramePr/>
          <p:nvPr/>
        </p:nvGraphicFramePr>
        <p:xfrm>
          <a:off x="2963653" y="2024846"/>
          <a:ext cx="6107949" cy="335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7">
            <a:extLst>
              <a:ext uri="{FF2B5EF4-FFF2-40B4-BE49-F238E27FC236}">
                <a16:creationId xmlns:a16="http://schemas.microsoft.com/office/drawing/2014/main" id="{0B88E8CA-0CAD-4C6A-8C7F-FD7467E7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653" y="993374"/>
            <a:ext cx="5795688" cy="485775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PE" altLang="es-PE" sz="2400" b="1" u="sng" dirty="0">
                <a:solidFill>
                  <a:srgbClr val="001F40"/>
                </a:solidFill>
                <a:latin typeface="+mj-lt"/>
                <a:cs typeface="Arial" panose="020B0604020202020204" pitchFamily="34" charset="0"/>
              </a:rPr>
              <a:t>Formalidades de la Contratación Directa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41A680E-4474-4C20-8D85-33894DFCF2F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65219" y="1280629"/>
            <a:ext cx="7173912" cy="46355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marL="363474">
              <a:defRPr/>
            </a:pPr>
            <a:r>
              <a:rPr lang="es-PE" u="sng" dirty="0">
                <a:cs typeface="Arial" pitchFamily="34" charset="0"/>
              </a:rPr>
              <a:t>Procedimiento de contratación</a:t>
            </a:r>
            <a:br>
              <a:rPr lang="en-US" sz="3000" dirty="0">
                <a:solidFill>
                  <a:srgbClr val="0070C0"/>
                </a:solidFill>
                <a:cs typeface="Arial" pitchFamily="34" charset="0"/>
              </a:rPr>
            </a:br>
            <a:endParaRPr lang="en-US" sz="30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6258DD7-60F7-4842-8083-BAF24145A687}"/>
              </a:ext>
            </a:extLst>
          </p:cNvPr>
          <p:cNvSpPr>
            <a:spLocks noGrp="1" noRot="1" noChangeArrowheads="1"/>
          </p:cNvSpPr>
          <p:nvPr>
            <p:ph idx="4294967295"/>
          </p:nvPr>
        </p:nvSpPr>
        <p:spPr>
          <a:xfrm>
            <a:off x="2765219" y="1744179"/>
            <a:ext cx="7316787" cy="41036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Procedimiento Especial de Contratación Directa</a:t>
            </a: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endParaRPr lang="es-PE" altLang="es-ES" sz="20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A cargo del OEC u órgano designado </a:t>
            </a: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endParaRPr lang="es-PE" altLang="es-ES" sz="20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Acciones inmediatas: </a:t>
            </a:r>
          </a:p>
          <a:p>
            <a:pPr marL="616744" lvl="1" algn="just">
              <a:buFont typeface="Wingdings" panose="05000000000000000000" pitchFamily="2" charset="2"/>
              <a:buChar char="ü"/>
              <a:defRPr/>
            </a:pPr>
            <a:r>
              <a:rPr lang="es-PE" altLang="es-ES" sz="2000" u="sng" dirty="0">
                <a:ea typeface="Batang" panose="02030600000101010101" pitchFamily="18" charset="-127"/>
                <a:cs typeface="Times New Roman" panose="02020603050405020304" pitchFamily="18" charset="0"/>
              </a:rPr>
              <a:t>Una</a:t>
            </a: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 invitación dirigida a </a:t>
            </a:r>
            <a:r>
              <a:rPr lang="es-PE" altLang="es-ES" sz="2000" u="sng" dirty="0">
                <a:ea typeface="Batang" panose="02030600000101010101" pitchFamily="18" charset="-127"/>
                <a:cs typeface="Times New Roman" panose="02020603050405020304" pitchFamily="18" charset="0"/>
              </a:rPr>
              <a:t>un</a:t>
            </a: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 proveedor</a:t>
            </a:r>
          </a:p>
          <a:p>
            <a:pPr marL="616744" lvl="1" algn="just">
              <a:buFont typeface="Wingdings" panose="05000000000000000000" pitchFamily="2" charset="2"/>
              <a:buChar char="ü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Propuesta que se ajusta a los documentos de la Contratación Directa</a:t>
            </a:r>
          </a:p>
          <a:p>
            <a:pPr marL="616744" lvl="1" algn="just">
              <a:buFont typeface="Wingdings" panose="05000000000000000000" pitchFamily="2" charset="2"/>
              <a:buChar char="ü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Bajo cualquier medio de comunicación</a:t>
            </a: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endParaRPr lang="es-PE" altLang="es-ES" sz="20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35756" indent="-286941" algn="just">
              <a:buFont typeface="Wingdings" panose="05000000000000000000" pitchFamily="2" charset="2"/>
              <a:buChar char="Ø"/>
              <a:defRPr/>
            </a:pPr>
            <a:r>
              <a:rPr lang="es-PE" altLang="es-E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Exoneración del proceso, no de la programación y ejecución del contrato resultante.</a:t>
            </a:r>
          </a:p>
          <a:p>
            <a:pPr marL="335756" indent="-286941">
              <a:buFont typeface="Wingdings" panose="05000000000000000000" pitchFamily="2" charset="2"/>
              <a:buChar char="Ø"/>
              <a:defRPr/>
            </a:pPr>
            <a:endParaRPr lang="en-US" altLang="es-ES" sz="1725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PE" dirty="0"/>
            </a:b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3514341" y="2188468"/>
            <a:ext cx="4759279" cy="1240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2531" b="1" dirty="0">
                <a:solidFill>
                  <a:srgbClr val="000000"/>
                </a:solidFill>
                <a:sym typeface="Helvetica Light"/>
              </a:rPr>
              <a:t>SOLUCI</a:t>
            </a:r>
            <a:r>
              <a:rPr lang="es-ES" sz="2531" b="1" dirty="0">
                <a:solidFill>
                  <a:srgbClr val="000000"/>
                </a:solidFill>
                <a:sym typeface="Helvetica Light"/>
              </a:rPr>
              <a:t>ÓN DE CONTROVERSIAS</a:t>
            </a:r>
          </a:p>
          <a:p>
            <a:pPr algn="ctr" defTabSz="410751" hangingPunct="0"/>
            <a:endParaRPr lang="es-ES" sz="2531" b="1" dirty="0">
              <a:solidFill>
                <a:srgbClr val="000000"/>
              </a:solidFill>
              <a:sym typeface="Helvetica Light"/>
            </a:endParaRPr>
          </a:p>
          <a:p>
            <a:pPr algn="ctr" defTabSz="410751" hangingPunct="0"/>
            <a:r>
              <a:rPr lang="es-ES" sz="2531" b="1" dirty="0">
                <a:solidFill>
                  <a:srgbClr val="000000"/>
                </a:solidFill>
                <a:sym typeface="Helvetica Light"/>
              </a:rPr>
              <a:t>RECURSO DE APELACIÓN </a:t>
            </a:r>
            <a:endParaRPr lang="es-ES_tradnl" sz="2531" b="1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832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73354" y="932176"/>
            <a:ext cx="4445292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094" dirty="0">
                <a:solidFill>
                  <a:prstClr val="black"/>
                </a:solidFill>
                <a:latin typeface="Calibri Light" panose="020F0302020204030204"/>
              </a:rPr>
              <a:t>¿Qu</a:t>
            </a:r>
            <a:r>
              <a:rPr lang="es-ES" sz="3094" dirty="0">
                <a:solidFill>
                  <a:prstClr val="black"/>
                </a:solidFill>
                <a:latin typeface="Calibri Light" panose="020F0302020204030204"/>
              </a:rPr>
              <a:t>é se puede Impugnar?</a:t>
            </a:r>
            <a:r>
              <a:rPr lang="es-PE" sz="3094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s-PE" sz="1266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5143364"/>
              </p:ext>
            </p:extLst>
          </p:nvPr>
        </p:nvGraphicFramePr>
        <p:xfrm>
          <a:off x="1994920" y="932176"/>
          <a:ext cx="8202161" cy="582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03308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99070" y="804796"/>
            <a:ext cx="550272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Materia no impugnables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3451" y="1773418"/>
            <a:ext cx="7705671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Las 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actuaciones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materiales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relativas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 la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planificaci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ón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de las contrataciones.</a:t>
            </a:r>
          </a:p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Las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actuaciones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preparatorias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de la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Entidad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Convocante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destinados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organizar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el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procedimiento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selecci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ón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Los documentos del procedimiento de selección y su integración.</a:t>
            </a:r>
          </a:p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Actuaciones materiales referidas al registro de participantes.</a:t>
            </a:r>
          </a:p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Los actos que aprueban la contratación directa, y  los que se generen para el perfeccionamiento del contrato</a:t>
            </a:r>
          </a:p>
          <a:p>
            <a:pPr marL="160729" indent="-160729" algn="just" defTabSz="642915">
              <a:lnSpc>
                <a:spcPct val="90000"/>
              </a:lnSpc>
              <a:spcBef>
                <a:spcPts val="703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En LP con diálogo competitivo los actos previos a la etapa de publicación de Bases.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35169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064982" y="892019"/>
            <a:ext cx="436340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COMPETENCIA DEL TCE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6926382"/>
              </p:ext>
            </p:extLst>
          </p:nvPr>
        </p:nvGraphicFramePr>
        <p:xfrm>
          <a:off x="2926565" y="1702457"/>
          <a:ext cx="6640234" cy="476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002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94683" y="1287461"/>
            <a:ext cx="5402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altLang="es-ES" sz="3200" b="1" dirty="0">
                <a:solidFill>
                  <a:srgbClr val="034567"/>
                </a:solidFill>
              </a:rPr>
              <a:t>COMPETENCIA DE LA ENTIDAD</a:t>
            </a:r>
            <a:endParaRPr lang="es-PE" altLang="es-ES" sz="3200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2698475" y="2980473"/>
            <a:ext cx="3043111" cy="897055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2400" dirty="0">
                <a:solidFill>
                  <a:srgbClr val="FFFFFF"/>
                </a:solidFill>
              </a:rPr>
              <a:t>Procedimientos cuyo VE o VR sea </a:t>
            </a:r>
            <a:r>
              <a:rPr lang="es-ES" sz="2400" dirty="0">
                <a:solidFill>
                  <a:srgbClr val="FFFFFF"/>
                </a:solidFill>
              </a:rPr>
              <a:t>v 50 UIT</a:t>
            </a:r>
            <a:endParaRPr lang="es-ES_tradnl" sz="24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703569" y="3137647"/>
            <a:ext cx="3043111" cy="620787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2400" b="1" dirty="0">
                <a:solidFill>
                  <a:srgbClr val="FFFFFF"/>
                </a:solidFill>
              </a:rPr>
              <a:t>ENTIDAD</a:t>
            </a:r>
            <a:endParaRPr lang="es-ES_tradnl" sz="2400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6045370" y="3124803"/>
            <a:ext cx="354414" cy="659025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s-ES_tradnl" sz="1687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473455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3665928" y="337768"/>
            <a:ext cx="507869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alt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PLAZOS DE INTERPOSICI</a:t>
            </a:r>
            <a:r>
              <a:rPr lang="es-ES" alt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ÓN</a:t>
            </a:r>
            <a:endParaRPr lang="es-PE" altLang="es-ES" sz="3375" b="1" u="sng" dirty="0">
              <a:solidFill>
                <a:prstClr val="black"/>
              </a:solidFill>
              <a:latin typeface="Calibri" panose="020F0502020204030204"/>
              <a:ea typeface="DotumChe" pitchFamily="49" charset="-127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934872" y="2349641"/>
            <a:ext cx="2540810" cy="1516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s-ES_tradnl" sz="1687" dirty="0">
                <a:solidFill>
                  <a:schemeClr val="tx1"/>
                </a:solidFill>
              </a:rPr>
              <a:t>-General: 8 d</a:t>
            </a:r>
            <a:r>
              <a:rPr lang="es-ES" sz="1687" dirty="0" err="1">
                <a:solidFill>
                  <a:schemeClr val="tx1"/>
                </a:solidFill>
              </a:rPr>
              <a:t>ías</a:t>
            </a:r>
            <a:endParaRPr lang="es-ES" sz="1687" dirty="0">
              <a:solidFill>
                <a:schemeClr val="tx1"/>
              </a:solidFill>
            </a:endParaRPr>
          </a:p>
          <a:p>
            <a:pPr defTabSz="410751" hangingPunct="0"/>
            <a:r>
              <a:rPr lang="es-ES" sz="1687" dirty="0">
                <a:solidFill>
                  <a:schemeClr val="tx1"/>
                </a:solidFill>
                <a:sym typeface="Helvetica Light"/>
              </a:rPr>
              <a:t>-AS,SCI, </a:t>
            </a:r>
            <a:r>
              <a:rPr lang="es-ES" sz="1687" dirty="0" err="1">
                <a:solidFill>
                  <a:schemeClr val="tx1"/>
                </a:solidFill>
              </a:rPr>
              <a:t>C</a:t>
            </a:r>
            <a:r>
              <a:rPr lang="es-ES" sz="1687" dirty="0" err="1">
                <a:solidFill>
                  <a:schemeClr val="tx1"/>
                </a:solidFill>
                <a:sym typeface="Helvetica Light"/>
              </a:rPr>
              <a:t>Pr</a:t>
            </a:r>
            <a:r>
              <a:rPr lang="es-ES" sz="1687" dirty="0">
                <a:solidFill>
                  <a:schemeClr val="tx1"/>
                </a:solidFill>
                <a:sym typeface="Helvetica Light"/>
              </a:rPr>
              <a:t>: 5 días</a:t>
            </a:r>
          </a:p>
          <a:p>
            <a:pPr defTabSz="410751" hangingPunct="0"/>
            <a:r>
              <a:rPr lang="es-ES" sz="1687" dirty="0">
                <a:solidFill>
                  <a:schemeClr val="tx1"/>
                </a:solidFill>
              </a:rPr>
              <a:t>-Subasta: 5 días, salvo que el VR equivalga a LP o CP cuyo plazo es de 8 días</a:t>
            </a:r>
            <a:endParaRPr lang="es-ES_tradnl" sz="1687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2939398" y="4369022"/>
            <a:ext cx="2260595" cy="941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1687" dirty="0">
                <a:solidFill>
                  <a:schemeClr val="tx1"/>
                </a:solidFill>
              </a:rPr>
              <a:t>Plazo computado a partir del otorgamiento de la Buena Pro.</a:t>
            </a:r>
            <a:endParaRPr lang="es-ES_tradnl" sz="1687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6992008" y="4082843"/>
            <a:ext cx="2126486" cy="1516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1687" dirty="0">
                <a:solidFill>
                  <a:schemeClr val="tx1"/>
                </a:solidFill>
              </a:rPr>
              <a:t>Plazo computado desde que ha tomado conocimiento del acto que se desea impugnar</a:t>
            </a:r>
            <a:endParaRPr lang="es-ES_tradnl" sz="1687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564383" y="1363918"/>
            <a:ext cx="3068524" cy="6542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1687" dirty="0">
                <a:solidFill>
                  <a:schemeClr val="tx1"/>
                </a:solidFill>
              </a:rPr>
              <a:t>Actos </a:t>
            </a:r>
            <a:r>
              <a:rPr lang="es-ES_tradnl" sz="1687" b="1" u="sng" dirty="0">
                <a:solidFill>
                  <a:schemeClr val="tx1"/>
                </a:solidFill>
              </a:rPr>
              <a:t>anteriores</a:t>
            </a:r>
            <a:r>
              <a:rPr lang="es-ES_tradnl" sz="1687" dirty="0">
                <a:solidFill>
                  <a:schemeClr val="tx1"/>
                </a:solidFill>
              </a:rPr>
              <a:t> al otorgamiento de la Buena </a:t>
            </a:r>
            <a:r>
              <a:rPr lang="es-ES_tradnl" sz="1687" dirty="0" err="1">
                <a:solidFill>
                  <a:schemeClr val="tx1"/>
                </a:solidFill>
              </a:rPr>
              <a:t>Pro:</a:t>
            </a:r>
            <a:r>
              <a:rPr lang="es-ES_tradnl" sz="1687" dirty="0" err="1">
                <a:solidFill>
                  <a:srgbClr val="FFFFFF"/>
                </a:solidFill>
                <a:sym typeface="Helvetica Light"/>
              </a:rPr>
              <a:t>A</a:t>
            </a:r>
            <a:endParaRPr lang="es-ES_tradnl" sz="1687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6520989" y="1302128"/>
            <a:ext cx="3068524" cy="6542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1687" dirty="0">
                <a:solidFill>
                  <a:schemeClr val="tx1"/>
                </a:solidFill>
              </a:rPr>
              <a:t>Actos </a:t>
            </a:r>
            <a:r>
              <a:rPr lang="es-ES_tradnl" sz="1687" b="1" u="sng" dirty="0">
                <a:solidFill>
                  <a:schemeClr val="tx1"/>
                </a:solidFill>
              </a:rPr>
              <a:t>posteriores</a:t>
            </a:r>
            <a:r>
              <a:rPr lang="es-ES_tradnl" sz="1687" dirty="0">
                <a:solidFill>
                  <a:schemeClr val="tx1"/>
                </a:solidFill>
              </a:rPr>
              <a:t> al otorgamiento de la Buena </a:t>
            </a:r>
            <a:r>
              <a:rPr lang="es-ES_tradnl" sz="1687" dirty="0" err="1">
                <a:solidFill>
                  <a:schemeClr val="tx1"/>
                </a:solidFill>
              </a:rPr>
              <a:t>Pro:</a:t>
            </a:r>
            <a:r>
              <a:rPr lang="es-ES_tradnl" sz="1687" dirty="0" err="1">
                <a:solidFill>
                  <a:srgbClr val="FFFFFF"/>
                </a:solidFill>
                <a:sym typeface="Helvetica Light"/>
              </a:rPr>
              <a:t>A</a:t>
            </a:r>
            <a:endParaRPr lang="es-ES_tradnl" sz="1687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589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419416" y="405069"/>
            <a:ext cx="4455495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TR</a:t>
            </a:r>
            <a:r>
              <a:rPr 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Á</a:t>
            </a: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MITE EN GENERAL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8627778"/>
              </p:ext>
            </p:extLst>
          </p:nvPr>
        </p:nvGraphicFramePr>
        <p:xfrm>
          <a:off x="2041829" y="1982115"/>
          <a:ext cx="8705684" cy="415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901148" y="2280422"/>
            <a:ext cx="3037838" cy="367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s-ES_tradnl" sz="1687" dirty="0">
                <a:solidFill>
                  <a:schemeClr val="tx1"/>
                </a:solidFill>
                <a:sym typeface="Helvetica Light"/>
              </a:rPr>
              <a:t>EFECTOS DE SU INTERPOSICI</a:t>
            </a:r>
            <a:r>
              <a:rPr lang="es-ES" sz="1687" dirty="0">
                <a:solidFill>
                  <a:schemeClr val="tx1"/>
                </a:solidFill>
                <a:sym typeface="Helvetica Light"/>
              </a:rPr>
              <a:t>ÓN</a:t>
            </a:r>
            <a:r>
              <a:rPr lang="es-ES_tradnl" sz="1687" dirty="0">
                <a:solidFill>
                  <a:srgbClr val="FFFFFF"/>
                </a:solidFill>
                <a:sym typeface="Helvetica Ligh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22679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DE7A35A4-5AEC-4F24-B973-1BE9647C0062}"/>
              </a:ext>
            </a:extLst>
          </p:cNvPr>
          <p:cNvGraphicFramePr/>
          <p:nvPr/>
        </p:nvGraphicFramePr>
        <p:xfrm>
          <a:off x="2909646" y="2039680"/>
          <a:ext cx="5832648" cy="33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>
            <a:extLst>
              <a:ext uri="{FF2B5EF4-FFF2-40B4-BE49-F238E27FC236}">
                <a16:creationId xmlns:a16="http://schemas.microsoft.com/office/drawing/2014/main" id="{5D0D0DA5-73B9-4F68-9C9C-2BF4856FBE45}"/>
              </a:ext>
            </a:extLst>
          </p:cNvPr>
          <p:cNvSpPr/>
          <p:nvPr/>
        </p:nvSpPr>
        <p:spPr>
          <a:xfrm>
            <a:off x="2273145" y="784219"/>
            <a:ext cx="7105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ES_tradnl" sz="3600" b="1" dirty="0">
                <a:latin typeface="+mj-lt"/>
                <a:ea typeface="+mj-ea"/>
                <a:cs typeface="+mj-cs"/>
              </a:rPr>
              <a:t>CÓMO SE DETERMINA EL TIPO DE PROCESOS DE SELECCIÓN? </a:t>
            </a:r>
            <a:endParaRPr lang="es-E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5 Flecha curvada hacia abajo">
            <a:extLst>
              <a:ext uri="{FF2B5EF4-FFF2-40B4-BE49-F238E27FC236}">
                <a16:creationId xmlns:a16="http://schemas.microsoft.com/office/drawing/2014/main" id="{7D634E2A-E958-46A5-A940-52D814EC25EB}"/>
              </a:ext>
            </a:extLst>
          </p:cNvPr>
          <p:cNvSpPr/>
          <p:nvPr/>
        </p:nvSpPr>
        <p:spPr>
          <a:xfrm>
            <a:off x="5347890" y="1929416"/>
            <a:ext cx="912019" cy="31432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Heptágono">
            <a:extLst>
              <a:ext uri="{FF2B5EF4-FFF2-40B4-BE49-F238E27FC236}">
                <a16:creationId xmlns:a16="http://schemas.microsoft.com/office/drawing/2014/main" id="{9260B8DC-1BB4-4103-ADC5-EDF3E974DB1F}"/>
              </a:ext>
            </a:extLst>
          </p:cNvPr>
          <p:cNvSpPr/>
          <p:nvPr/>
        </p:nvSpPr>
        <p:spPr>
          <a:xfrm>
            <a:off x="5610225" y="3159125"/>
            <a:ext cx="503238" cy="685800"/>
          </a:xfrm>
          <a:prstGeom prst="heptag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700" b="1" dirty="0"/>
              <a:t>1</a:t>
            </a:r>
          </a:p>
        </p:txBody>
      </p:sp>
      <p:sp>
        <p:nvSpPr>
          <p:cNvPr id="8" name="7 Heptágono">
            <a:extLst>
              <a:ext uri="{FF2B5EF4-FFF2-40B4-BE49-F238E27FC236}">
                <a16:creationId xmlns:a16="http://schemas.microsoft.com/office/drawing/2014/main" id="{8AACB507-01E1-4D68-B6B9-66A886C7FAA2}"/>
              </a:ext>
            </a:extLst>
          </p:cNvPr>
          <p:cNvSpPr/>
          <p:nvPr/>
        </p:nvSpPr>
        <p:spPr>
          <a:xfrm>
            <a:off x="4098925" y="4124325"/>
            <a:ext cx="503238" cy="685800"/>
          </a:xfrm>
          <a:prstGeom prst="heptag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700" b="1" dirty="0"/>
              <a:t>2</a:t>
            </a:r>
          </a:p>
        </p:txBody>
      </p:sp>
      <p:sp>
        <p:nvSpPr>
          <p:cNvPr id="9" name="8 Heptágono">
            <a:extLst>
              <a:ext uri="{FF2B5EF4-FFF2-40B4-BE49-F238E27FC236}">
                <a16:creationId xmlns:a16="http://schemas.microsoft.com/office/drawing/2014/main" id="{49B4033C-1471-4D34-8A4C-1DF45D4DA449}"/>
              </a:ext>
            </a:extLst>
          </p:cNvPr>
          <p:cNvSpPr/>
          <p:nvPr/>
        </p:nvSpPr>
        <p:spPr>
          <a:xfrm>
            <a:off x="7356475" y="4143375"/>
            <a:ext cx="503238" cy="685800"/>
          </a:xfrm>
          <a:prstGeom prst="heptag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7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761A1-6BDE-4037-8ADB-36789F6A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D7761A1-6BDE-4037-8ADB-36789F6A6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2BB41-2D4C-4CAA-9971-D88417DE9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752BB41-2D4C-4CAA-9971-D88417DE9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A1EA7-BA20-4DAC-9B6B-39D150DB5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BEA1EA7-BA20-4DAC-9B6B-39D150DB5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60D33-11DC-425D-9316-756C2C473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B360D33-11DC-425D-9316-756C2C473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E3B42-DEB6-4A3A-8E3C-C9EE4C56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47E3B42-DEB6-4A3A-8E3C-C9EE4C56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"/>
          </p:nvPr>
        </p:nvSpPr>
        <p:spPr>
          <a:xfrm>
            <a:off x="2962673" y="2103811"/>
            <a:ext cx="7358063" cy="3442883"/>
          </a:xfrm>
        </p:spPr>
        <p:txBody>
          <a:bodyPr>
            <a:normAutofit/>
          </a:bodyPr>
          <a:lstStyle/>
          <a:p>
            <a:pPr marL="321457" indent="-321457" algn="just">
              <a:buFont typeface="Arial" charset="0"/>
              <a:buChar char="•"/>
            </a:pPr>
            <a:r>
              <a:rPr lang="es-ES_tradnl" sz="2000" dirty="0"/>
              <a:t>Proceso por </a:t>
            </a:r>
            <a:r>
              <a:rPr lang="es-ES" sz="2000" dirty="0"/>
              <a:t>ítems, etapas, tramos o lotes</a:t>
            </a:r>
          </a:p>
          <a:p>
            <a:pPr marL="321457" indent="-321457" algn="just">
              <a:buFont typeface="Arial" charset="0"/>
              <a:buChar char="•"/>
            </a:pPr>
            <a:r>
              <a:rPr lang="es-ES" sz="2000" dirty="0"/>
              <a:t>Garantía: 3% del VE o VR y no puede ser mayor a 300 UIT.</a:t>
            </a:r>
          </a:p>
          <a:p>
            <a:pPr marL="321457" indent="-321457" algn="just">
              <a:buFont typeface="Arial" charset="0"/>
              <a:buChar char="•"/>
            </a:pPr>
            <a:r>
              <a:rPr lang="es-ES" sz="2000" dirty="0"/>
              <a:t>Su plazo será de 30 días (Entidad) y 60 (Tribunal)</a:t>
            </a:r>
          </a:p>
          <a:p>
            <a:pPr marL="321457" indent="-321457" algn="just">
              <a:buFont typeface="Arial" charset="0"/>
              <a:buChar char="•"/>
            </a:pPr>
            <a:r>
              <a:rPr lang="es-ES" sz="2000" dirty="0"/>
              <a:t>Se agota ante la Entidad o el Tribunal.</a:t>
            </a:r>
          </a:p>
          <a:p>
            <a:pPr marL="321457" indent="-321457" algn="just">
              <a:buFont typeface="Arial" charset="0"/>
              <a:buChar char="•"/>
            </a:pPr>
            <a:r>
              <a:rPr lang="es-ES" sz="2000" dirty="0"/>
              <a:t>Puede ser emitida por institución regulado por la SBS o  depósito bancario.</a:t>
            </a:r>
            <a:endParaRPr lang="es-ES_tradnl" sz="2000" dirty="0"/>
          </a:p>
          <a:p>
            <a:pPr marL="321457" indent="-321457" algn="just">
              <a:buFont typeface="Arial" charset="0"/>
              <a:buChar char="•"/>
            </a:pPr>
            <a:r>
              <a:rPr lang="es-ES_tradnl" sz="2000" dirty="0" err="1"/>
              <a:t>Caracter</a:t>
            </a:r>
            <a:r>
              <a:rPr lang="es-ES" sz="2000" dirty="0" err="1"/>
              <a:t>ísticas</a:t>
            </a:r>
            <a:r>
              <a:rPr lang="es-ES" sz="2000" dirty="0"/>
              <a:t>: Incondicional, irrevocable, solidaria y de realización automática.</a:t>
            </a:r>
          </a:p>
          <a:p>
            <a:pPr marL="321457" indent="-321457" algn="just">
              <a:buFont typeface="Arial" charset="0"/>
              <a:buChar char="•"/>
            </a:pPr>
            <a:r>
              <a:rPr lang="es-ES" sz="2000" dirty="0"/>
              <a:t>Supuestos de ejecución.</a:t>
            </a:r>
          </a:p>
          <a:p>
            <a:pPr algn="l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191873" y="1005453"/>
            <a:ext cx="612630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PRESENTACI</a:t>
            </a:r>
            <a:r>
              <a:rPr 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ÓN DE GARANTIAS</a:t>
            </a:r>
            <a:endParaRPr lang="es-PE" sz="1266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anzas: La mejor garantía en contratos de 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4776508"/>
            <a:ext cx="3817441" cy="15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5783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24134" y="974258"/>
            <a:ext cx="7189549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TR</a:t>
            </a:r>
            <a:r>
              <a:rPr 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ÁMITE DEL RECURSO DE APELACIÓN</a:t>
            </a:r>
            <a:endParaRPr lang="es-PE" sz="1266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02603" y="1806237"/>
            <a:ext cx="6632612" cy="4332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410751" hangingPunct="0"/>
            <a:r>
              <a:rPr lang="es-ES_tradnl" sz="2000" b="1" dirty="0"/>
              <a:t>ANTE LA ENTIDAD: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_tradnl" sz="2000" dirty="0"/>
              <a:t>Debe registrarse el mismo d</a:t>
            </a:r>
            <a:r>
              <a:rPr lang="es-ES" sz="2000" dirty="0" err="1"/>
              <a:t>ía</a:t>
            </a:r>
            <a:r>
              <a:rPr lang="es-ES" sz="2000" dirty="0"/>
              <a:t> de su interposición.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Deberá ser resuelto dentro de los 10 días hábiles de interpuesto o subsanado el recurso, bajo sanción de denegatoria ficta.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/>
              <a:t>Resuelve el Titular, siendo facultad delegable.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Dentro de los 2 días de interpuesto se correrá traslado a los terceros administrados, que podrán absolver dentro del tercer día hábil.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/>
              <a:t>Se puede pedir el uso de la palabra.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Se requiere opiniones previas del área técnica y legal, cautelando que no intervengan los servidores que participaron del proceso de selección.</a:t>
            </a:r>
          </a:p>
          <a:p>
            <a:pPr marL="401822" indent="-401822" defTabSz="410751" hangingPunct="0">
              <a:buFont typeface="Arial" charset="0"/>
              <a:buChar char="•"/>
            </a:pPr>
            <a:endParaRPr lang="es-ES_tradnl" sz="1687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136573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01225" y="807754"/>
            <a:ext cx="7189549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TR</a:t>
            </a:r>
            <a:r>
              <a:rPr 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ÁMITE DEL RECURSO DE APELACIÓN</a:t>
            </a:r>
            <a:endParaRPr lang="es-PE" sz="1266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40397" y="1419460"/>
            <a:ext cx="8162562" cy="499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410751" hangingPunct="0"/>
            <a:r>
              <a:rPr lang="es-ES_tradnl" sz="2000" dirty="0"/>
              <a:t>Ante el Tribunal de Contrataciones del Estado – TCE </a:t>
            </a:r>
          </a:p>
          <a:p>
            <a:pPr marL="285750" indent="-285750" algn="just" defTabSz="410751" hangingPunct="0">
              <a:buFont typeface="Arial" panose="020B0604020202020204" pitchFamily="34" charset="0"/>
              <a:buChar char="•"/>
            </a:pPr>
            <a:r>
              <a:rPr lang="es-ES_tradnl" sz="2000" dirty="0"/>
              <a:t>Plazo abierto, si bien existen </a:t>
            </a:r>
            <a:r>
              <a:rPr lang="es-ES" sz="2000" dirty="0"/>
              <a:t>límites para las actuaciones preparatorias.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Admitido el recurso, el tribunal notifica a los interesados la apelación y le otorga a la Entidad un plazo máximo de 3 días para que remita el expediente de contratación completo (incluye ofertas e informe legal técnico legal sobre la apelación).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/>
              <a:t>El tercero (s) debe absolver el recurso en un plazo máximo de 5 días.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Dentro de los 2 días de recibida la documentación, el expediente se remite a Sala.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/>
              <a:t>La Sala tiene 5 días para evaluarla y declararlo expedito o requerir otras actuaciones probatorias (información adicional), prorrogándose el plazo por única vez para la información adicional (10 días)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El uso de la palabra debe solicitarse en el recurso o en absolución.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/>
              <a:t>Al día siguiente de recibida la información adicional o de efectuada la audiencia se declara el expediente listo para resolver. 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000" dirty="0">
                <a:solidFill>
                  <a:srgbClr val="000000"/>
                </a:solidFill>
                <a:sym typeface="Helvetica Light"/>
              </a:rPr>
              <a:t>La Sala resuelve y notifica dentro de los 5 días siguientes. </a:t>
            </a:r>
            <a:endParaRPr lang="es-ES_tradnl" sz="20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58162" y="974258"/>
            <a:ext cx="7189549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>
              <a:defRPr/>
            </a:pPr>
            <a:r>
              <a:rPr lang="es-PE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ALCANCES DE LA RESOLUCI</a:t>
            </a:r>
            <a:r>
              <a:rPr lang="es-ES" sz="3375" b="1" u="sng" dirty="0">
                <a:solidFill>
                  <a:prstClr val="black"/>
                </a:solidFill>
                <a:latin typeface="Calibri" panose="020F0502020204030204"/>
                <a:ea typeface="DotumChe" pitchFamily="49" charset="-127"/>
              </a:rPr>
              <a:t>ÓN</a:t>
            </a:r>
            <a:endParaRPr lang="es-PE" sz="1266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22826" y="1906745"/>
            <a:ext cx="8224885" cy="3577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01822" indent="-401822" algn="just" defTabSz="410751" hangingPunct="0">
              <a:buFont typeface="Arial" charset="0"/>
              <a:buChar char="•"/>
            </a:pPr>
            <a:r>
              <a:rPr lang="es-ES_tradnl" sz="2531" b="1" dirty="0">
                <a:solidFill>
                  <a:srgbClr val="000000"/>
                </a:solidFill>
                <a:sym typeface="Helvetica Light"/>
              </a:rPr>
              <a:t>Fundado: </a:t>
            </a:r>
            <a:r>
              <a:rPr lang="es-ES_tradnl" sz="2400" dirty="0">
                <a:solidFill>
                  <a:srgbClr val="000000"/>
                </a:solidFill>
                <a:sym typeface="Helvetica Light"/>
              </a:rPr>
              <a:t>En caso cuente con información</a:t>
            </a:r>
            <a:r>
              <a:rPr lang="es-ES" sz="2400" dirty="0">
                <a:solidFill>
                  <a:srgbClr val="000000"/>
                </a:solidFill>
                <a:sym typeface="Helvetica Light"/>
              </a:rPr>
              <a:t> suficiente puede otorgar la BP a quien corresponda</a:t>
            </a:r>
            <a:r>
              <a:rPr lang="es-ES" sz="2531" dirty="0">
                <a:solidFill>
                  <a:srgbClr val="000000"/>
                </a:solidFill>
                <a:sym typeface="Helvetica Light"/>
              </a:rPr>
              <a:t>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531" b="1" dirty="0">
                <a:solidFill>
                  <a:srgbClr val="000000"/>
                </a:solidFill>
              </a:rPr>
              <a:t>Infundado: </a:t>
            </a:r>
            <a:r>
              <a:rPr lang="es-ES" sz="2400" dirty="0">
                <a:solidFill>
                  <a:srgbClr val="000000"/>
                </a:solidFill>
              </a:rPr>
              <a:t>Con lo cual se confirma el acto impugnado.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531" b="1" dirty="0">
                <a:solidFill>
                  <a:srgbClr val="000000"/>
                </a:solidFill>
                <a:sym typeface="Helvetica Light"/>
              </a:rPr>
              <a:t>Improcedente: </a:t>
            </a:r>
            <a:r>
              <a:rPr lang="es-ES" sz="2400" dirty="0">
                <a:solidFill>
                  <a:srgbClr val="000000"/>
                </a:solidFill>
                <a:sym typeface="Helvetica Light"/>
              </a:rPr>
              <a:t>Causales.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531" b="1" dirty="0">
                <a:solidFill>
                  <a:srgbClr val="000000"/>
                </a:solidFill>
              </a:rPr>
              <a:t>Nulidad: </a:t>
            </a:r>
            <a:r>
              <a:rPr lang="es-ES" sz="2400" dirty="0">
                <a:solidFill>
                  <a:srgbClr val="000000"/>
                </a:solidFill>
              </a:rPr>
              <a:t>Si se verifica la existencia de supuesto de nulidad, tengan o no vinculación con las materias controvertidas.</a:t>
            </a:r>
          </a:p>
          <a:p>
            <a:pPr marL="401822" indent="-401822" algn="just" defTabSz="410751" hangingPunct="0">
              <a:buFont typeface="Arial" charset="0"/>
              <a:buChar char="•"/>
            </a:pPr>
            <a:r>
              <a:rPr lang="es-ES" sz="2531" b="1" dirty="0">
                <a:solidFill>
                  <a:srgbClr val="000000"/>
                </a:solidFill>
                <a:sym typeface="Helvetica Light"/>
              </a:rPr>
              <a:t>No presentado: </a:t>
            </a:r>
            <a:r>
              <a:rPr lang="es-ES" sz="2400" dirty="0">
                <a:solidFill>
                  <a:srgbClr val="000000"/>
                </a:solidFill>
                <a:sym typeface="Helvetica Light"/>
              </a:rPr>
              <a:t>por supuestos de inadmisibilidad. No requiere pronunciamiento alguno. </a:t>
            </a:r>
          </a:p>
          <a:p>
            <a:pPr algn="ctr" defTabSz="410751" hangingPunct="0"/>
            <a:endParaRPr lang="es-ES_tradnl" sz="2531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764159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27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85EA62AF-29B3-49A8-8D10-B08601FED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24014"/>
              </p:ext>
            </p:extLst>
          </p:nvPr>
        </p:nvGraphicFramePr>
        <p:xfrm>
          <a:off x="1912858" y="1627981"/>
          <a:ext cx="8891501" cy="4361339"/>
        </p:xfrm>
        <a:graphic>
          <a:graphicData uri="http://schemas.openxmlformats.org/drawingml/2006/table">
            <a:tbl>
              <a:tblPr/>
              <a:tblGrid>
                <a:gridCol w="280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1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PROCEDIMIENTO DE SELECCIÓN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BIENES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SERVICIOS </a:t>
                      </a:r>
                      <a:endParaRPr lang="es-PE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OBRAS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SERVICIOS EN GENERAL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CONSULTORÍAS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LICITACIÓN PÚBLICA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&gt;= a S/. 400,000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&gt;= a S/. 1 800,000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CONCURSO PÚBLICO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&gt;= a S/. 400,000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ADJUDICACIÓN SIMPLIFICADA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S/. 400,000</a:t>
                      </a:r>
                      <a:br>
                        <a:rPr lang="es-PE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S/. 400,000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 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S/. 400,000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S/. 1 800,000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SELECCIÓN DE CONSULTORES INDIVIDUALES (1)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S/. 40,000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SUBASTA INVERSA ELECTRÓNICA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COMPARACIÓN DE PRECIOS (2)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15 UIT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&lt; a 15 UIT </a:t>
                      </a:r>
                      <a:b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s-PE" sz="9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a 8 UIT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PE" sz="9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D3D60E8-869B-47B9-9D77-034409B76E56}"/>
              </a:ext>
            </a:extLst>
          </p:cNvPr>
          <p:cNvSpPr txBox="1">
            <a:spLocks/>
          </p:cNvSpPr>
          <p:nvPr/>
        </p:nvSpPr>
        <p:spPr bwMode="auto">
          <a:xfrm>
            <a:off x="3125788" y="998539"/>
            <a:ext cx="5886450" cy="5429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s-ES" altLang="es-ES" sz="2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PROCEDIMIENTO DE SELECCIÓN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F5CAA8E-14C5-4B90-BB1C-971902A62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716" y="1010490"/>
            <a:ext cx="7518567" cy="54292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3600" b="1" u="sng" dirty="0"/>
              <a:t>Montos de procedimientos de selección</a:t>
            </a:r>
          </a:p>
        </p:txBody>
      </p:sp>
      <p:sp>
        <p:nvSpPr>
          <p:cNvPr id="46136" name="7 CuadroTexto">
            <a:extLst>
              <a:ext uri="{FF2B5EF4-FFF2-40B4-BE49-F238E27FC236}">
                <a16:creationId xmlns:a16="http://schemas.microsoft.com/office/drawing/2014/main" id="{9395AC92-75B1-40EA-AE6B-D2B6F7BC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831" y="6087788"/>
            <a:ext cx="604332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rabicParenBoth"/>
              <a:defRPr/>
            </a:pPr>
            <a:r>
              <a:rPr lang="es-ES" altLang="es-PE" sz="750" dirty="0">
                <a:latin typeface="Rambla"/>
              </a:rPr>
              <a:t>Servicios de consultoría en los que no se necesita equipos de personal ni apoyo profesional adicional, y en tanto que la experiencia y las calificaciones de la persona natural que preste el servicio son los requisitos primordiales.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rabicParenBoth"/>
              <a:defRPr/>
            </a:pPr>
            <a:r>
              <a:rPr lang="es-ES" altLang="es-PE" sz="750" dirty="0">
                <a:latin typeface="Rambla"/>
              </a:rPr>
              <a:t>Bienes y servicios de disponibilidad inmediata, distintos a los de consultoría, que no sean fabricados o prestados siguiendo las especificaciones o indicaciones del contratante, siempre que sean fáciles de obtener o que tengan un estándar establecido en el mercado.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9B9B4704-4A96-4E1A-8B0D-75B3AC4B98A6}"/>
              </a:ext>
            </a:extLst>
          </p:cNvPr>
          <p:cNvSpPr/>
          <p:nvPr/>
        </p:nvSpPr>
        <p:spPr>
          <a:xfrm>
            <a:off x="2777582" y="2437125"/>
            <a:ext cx="1908346" cy="6314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CONVOCATORIA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1433143-13C9-41AE-BD52-625BA4111BC8}"/>
              </a:ext>
            </a:extLst>
          </p:cNvPr>
          <p:cNvSpPr/>
          <p:nvPr/>
        </p:nvSpPr>
        <p:spPr>
          <a:xfrm>
            <a:off x="5753429" y="2457667"/>
            <a:ext cx="1372270" cy="6314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REGISTRO DE PARTICIPANTES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C8033D4-7AD6-4BE3-B118-FAFA6839A42F}"/>
              </a:ext>
            </a:extLst>
          </p:cNvPr>
          <p:cNvSpPr/>
          <p:nvPr/>
        </p:nvSpPr>
        <p:spPr>
          <a:xfrm>
            <a:off x="8278986" y="2366704"/>
            <a:ext cx="1953881" cy="6314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FORMULACION CONSULTAS Y OBSERVACIONES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1A2A4B0-A5F1-436C-BBDF-1FDDD5A3C835}"/>
              </a:ext>
            </a:extLst>
          </p:cNvPr>
          <p:cNvSpPr/>
          <p:nvPr/>
        </p:nvSpPr>
        <p:spPr>
          <a:xfrm>
            <a:off x="8188641" y="3544816"/>
            <a:ext cx="2134574" cy="9762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ABSOLUCIÓN DE CONSULTAS Y OBSERVACIONES, E INTEGRACIÓN 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B96B53A8-BD8C-4F11-97E9-4DE499271440}"/>
              </a:ext>
            </a:extLst>
          </p:cNvPr>
          <p:cNvSpPr/>
          <p:nvPr/>
        </p:nvSpPr>
        <p:spPr>
          <a:xfrm>
            <a:off x="5824380" y="3707319"/>
            <a:ext cx="1372270" cy="6289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PRESENTACION DE OFERTAS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637F3BD1-A3EA-4823-B146-AC008F7E71E0}"/>
              </a:ext>
            </a:extLst>
          </p:cNvPr>
          <p:cNvSpPr/>
          <p:nvPr/>
        </p:nvSpPr>
        <p:spPr>
          <a:xfrm>
            <a:off x="2777582" y="3679337"/>
            <a:ext cx="1900067" cy="5876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ADMISIÓN Y </a:t>
            </a:r>
          </a:p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EVALUACIÓN DE OFERTAS</a:t>
            </a:r>
          </a:p>
        </p:txBody>
      </p:sp>
      <p:sp>
        <p:nvSpPr>
          <p:cNvPr id="10" name="9 Flecha abajo">
            <a:extLst>
              <a:ext uri="{FF2B5EF4-FFF2-40B4-BE49-F238E27FC236}">
                <a16:creationId xmlns:a16="http://schemas.microsoft.com/office/drawing/2014/main" id="{2671F2FC-9EDC-4AFA-A8A5-B171D05D197E}"/>
              </a:ext>
            </a:extLst>
          </p:cNvPr>
          <p:cNvSpPr/>
          <p:nvPr/>
        </p:nvSpPr>
        <p:spPr>
          <a:xfrm>
            <a:off x="9201141" y="3014953"/>
            <a:ext cx="264933" cy="483270"/>
          </a:xfrm>
          <a:prstGeom prst="down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11" name="10 Flecha derecha">
            <a:extLst>
              <a:ext uri="{FF2B5EF4-FFF2-40B4-BE49-F238E27FC236}">
                <a16:creationId xmlns:a16="http://schemas.microsoft.com/office/drawing/2014/main" id="{02D68378-A759-464A-9A8D-5CA9ADEE0C5F}"/>
              </a:ext>
            </a:extLst>
          </p:cNvPr>
          <p:cNvSpPr/>
          <p:nvPr/>
        </p:nvSpPr>
        <p:spPr>
          <a:xfrm>
            <a:off x="4801020" y="2540400"/>
            <a:ext cx="740985" cy="310848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12" name="11 Flecha derecha">
            <a:extLst>
              <a:ext uri="{FF2B5EF4-FFF2-40B4-BE49-F238E27FC236}">
                <a16:creationId xmlns:a16="http://schemas.microsoft.com/office/drawing/2014/main" id="{BE11CC43-35A0-4927-8F78-AE04A621A0F6}"/>
              </a:ext>
            </a:extLst>
          </p:cNvPr>
          <p:cNvSpPr/>
          <p:nvPr/>
        </p:nvSpPr>
        <p:spPr>
          <a:xfrm>
            <a:off x="7377420" y="2543410"/>
            <a:ext cx="738914" cy="310848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13" name="12 Flecha izquierda">
            <a:extLst>
              <a:ext uri="{FF2B5EF4-FFF2-40B4-BE49-F238E27FC236}">
                <a16:creationId xmlns:a16="http://schemas.microsoft.com/office/drawing/2014/main" id="{72597B1C-1AC0-42EA-AC44-173D8F4F6E1D}"/>
              </a:ext>
            </a:extLst>
          </p:cNvPr>
          <p:cNvSpPr/>
          <p:nvPr/>
        </p:nvSpPr>
        <p:spPr>
          <a:xfrm>
            <a:off x="7336698" y="3744352"/>
            <a:ext cx="738914" cy="310848"/>
          </a:xfrm>
          <a:prstGeom prst="lef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14" name="13 Flecha izquierda">
            <a:extLst>
              <a:ext uri="{FF2B5EF4-FFF2-40B4-BE49-F238E27FC236}">
                <a16:creationId xmlns:a16="http://schemas.microsoft.com/office/drawing/2014/main" id="{E26125C4-3305-4FAD-9C71-6464E52F589B}"/>
              </a:ext>
            </a:extLst>
          </p:cNvPr>
          <p:cNvSpPr/>
          <p:nvPr/>
        </p:nvSpPr>
        <p:spPr>
          <a:xfrm>
            <a:off x="4882256" y="3866550"/>
            <a:ext cx="740985" cy="310848"/>
          </a:xfrm>
          <a:prstGeom prst="lef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cxnSp>
        <p:nvCxnSpPr>
          <p:cNvPr id="16" name="15 Conector recto de flecha">
            <a:extLst>
              <a:ext uri="{FF2B5EF4-FFF2-40B4-BE49-F238E27FC236}">
                <a16:creationId xmlns:a16="http://schemas.microsoft.com/office/drawing/2014/main" id="{9F3EC937-E586-4CFA-A9D5-ADC849587EE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731755" y="3068534"/>
            <a:ext cx="2778760" cy="638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19 CuadroTexto">
            <a:extLst>
              <a:ext uri="{FF2B5EF4-FFF2-40B4-BE49-F238E27FC236}">
                <a16:creationId xmlns:a16="http://schemas.microsoft.com/office/drawing/2014/main" id="{7405961B-C1B2-4FE3-A447-F9C7E196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970" y="3133502"/>
            <a:ext cx="6147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PE" altLang="es-PE" sz="1100" b="1" dirty="0"/>
              <a:t>Min. 22 Días</a:t>
            </a:r>
          </a:p>
        </p:txBody>
      </p:sp>
      <p:sp>
        <p:nvSpPr>
          <p:cNvPr id="24591" name="20 CuadroTexto">
            <a:extLst>
              <a:ext uri="{FF2B5EF4-FFF2-40B4-BE49-F238E27FC236}">
                <a16:creationId xmlns:a16="http://schemas.microsoft.com/office/drawing/2014/main" id="{9E4B3807-2C6B-4152-807D-2C08A39B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841" y="4032944"/>
            <a:ext cx="8465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PE" altLang="es-PE" sz="1100" b="1"/>
              <a:t>Min. 7 Días</a:t>
            </a:r>
          </a:p>
        </p:txBody>
      </p:sp>
      <p:cxnSp>
        <p:nvCxnSpPr>
          <p:cNvPr id="23" name="22 Conector angular">
            <a:extLst>
              <a:ext uri="{FF2B5EF4-FFF2-40B4-BE49-F238E27FC236}">
                <a16:creationId xmlns:a16="http://schemas.microsoft.com/office/drawing/2014/main" id="{12CEC2E3-421E-40DA-8AD6-FBC3E81A6085}"/>
              </a:ext>
            </a:extLst>
          </p:cNvPr>
          <p:cNvCxnSpPr>
            <a:cxnSpLocks/>
            <a:stCxn id="4" idx="0"/>
            <a:endCxn id="6" idx="0"/>
          </p:cNvCxnSpPr>
          <p:nvPr/>
        </p:nvCxnSpPr>
        <p:spPr>
          <a:xfrm rot="5400000" flipH="1" flipV="1">
            <a:off x="6458631" y="-360171"/>
            <a:ext cx="70421" cy="5524172"/>
          </a:xfrm>
          <a:prstGeom prst="bentConnector3">
            <a:avLst>
              <a:gd name="adj1" fmla="val 4246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25 CuadroTexto">
            <a:extLst>
              <a:ext uri="{FF2B5EF4-FFF2-40B4-BE49-F238E27FC236}">
                <a16:creationId xmlns:a16="http://schemas.microsoft.com/office/drawing/2014/main" id="{8D7142C6-9D16-4603-BDEC-72914260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844" y="2081434"/>
            <a:ext cx="1462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PE" altLang="es-PE" sz="1100" b="1" dirty="0"/>
              <a:t>Min. 10 Días</a:t>
            </a:r>
          </a:p>
        </p:txBody>
      </p:sp>
      <p:sp>
        <p:nvSpPr>
          <p:cNvPr id="24594" name="26 CuadroTexto">
            <a:extLst>
              <a:ext uri="{FF2B5EF4-FFF2-40B4-BE49-F238E27FC236}">
                <a16:creationId xmlns:a16="http://schemas.microsoft.com/office/drawing/2014/main" id="{67318ADF-797C-40AF-A177-A49F389C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540" y="2998113"/>
            <a:ext cx="8444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PE" altLang="es-PE" sz="1100" b="1">
                <a:solidFill>
                  <a:srgbClr val="0000FF"/>
                </a:solidFill>
              </a:rPr>
              <a:t>Max. 5 Días</a:t>
            </a:r>
          </a:p>
        </p:txBody>
      </p:sp>
      <p:sp>
        <p:nvSpPr>
          <p:cNvPr id="28" name="27 Flecha abajo">
            <a:extLst>
              <a:ext uri="{FF2B5EF4-FFF2-40B4-BE49-F238E27FC236}">
                <a16:creationId xmlns:a16="http://schemas.microsoft.com/office/drawing/2014/main" id="{12D9CBF9-2B67-4C02-B45D-68094CF7AF15}"/>
              </a:ext>
            </a:extLst>
          </p:cNvPr>
          <p:cNvSpPr/>
          <p:nvPr/>
        </p:nvSpPr>
        <p:spPr>
          <a:xfrm>
            <a:off x="3701313" y="4341385"/>
            <a:ext cx="262864" cy="48569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20A7AFB6-7201-42B1-BE20-E4E7F342AF05}"/>
              </a:ext>
            </a:extLst>
          </p:cNvPr>
          <p:cNvSpPr/>
          <p:nvPr/>
        </p:nvSpPr>
        <p:spPr>
          <a:xfrm>
            <a:off x="2782757" y="4878538"/>
            <a:ext cx="1897996" cy="5901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CALIFICACION DE OFERTAS</a:t>
            </a:r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40BC2114-A3C1-4F9E-B292-DA60946D19F6}"/>
              </a:ext>
            </a:extLst>
          </p:cNvPr>
          <p:cNvSpPr/>
          <p:nvPr/>
        </p:nvSpPr>
        <p:spPr>
          <a:xfrm>
            <a:off x="5692832" y="4858395"/>
            <a:ext cx="1602017" cy="5901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OTORGAMIENTO DE LA BUENA PRO</a:t>
            </a:r>
          </a:p>
        </p:txBody>
      </p:sp>
      <p:sp>
        <p:nvSpPr>
          <p:cNvPr id="36" name="35 Flecha derecha">
            <a:extLst>
              <a:ext uri="{FF2B5EF4-FFF2-40B4-BE49-F238E27FC236}">
                <a16:creationId xmlns:a16="http://schemas.microsoft.com/office/drawing/2014/main" id="{E0361E78-12DF-4224-A51D-39089308576F}"/>
              </a:ext>
            </a:extLst>
          </p:cNvPr>
          <p:cNvSpPr/>
          <p:nvPr/>
        </p:nvSpPr>
        <p:spPr>
          <a:xfrm>
            <a:off x="4855970" y="4993587"/>
            <a:ext cx="740985" cy="310848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100"/>
          </a:p>
        </p:txBody>
      </p:sp>
      <p:sp>
        <p:nvSpPr>
          <p:cNvPr id="33" name="3 CuadroTexto">
            <a:extLst>
              <a:ext uri="{FF2B5EF4-FFF2-40B4-BE49-F238E27FC236}">
                <a16:creationId xmlns:a16="http://schemas.microsoft.com/office/drawing/2014/main" id="{C1800111-CB28-49B8-8AAB-AFF02E04D5AA}"/>
              </a:ext>
            </a:extLst>
          </p:cNvPr>
          <p:cNvSpPr txBox="1"/>
          <p:nvPr/>
        </p:nvSpPr>
        <p:spPr>
          <a:xfrm>
            <a:off x="3021097" y="5939750"/>
            <a:ext cx="6769100" cy="47705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PE"/>
            </a:defPPr>
            <a:lvl1pPr algn="ctr">
              <a:defRPr sz="28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PE" sz="11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1400" b="1" dirty="0">
                <a:latin typeface="+mn-lt"/>
                <a:cs typeface="Arial" panose="020B0604020202020204" pitchFamily="34" charset="0"/>
              </a:rPr>
              <a:t>Tener en cuenta disposiciones sobre Covid-19 </a:t>
            </a:r>
          </a:p>
        </p:txBody>
      </p:sp>
      <p:sp>
        <p:nvSpPr>
          <p:cNvPr id="15" name="Llamada de nube 14">
            <a:extLst>
              <a:ext uri="{FF2B5EF4-FFF2-40B4-BE49-F238E27FC236}">
                <a16:creationId xmlns:a16="http://schemas.microsoft.com/office/drawing/2014/main" id="{DB09B3B5-779D-4981-A07E-909A7D703DF7}"/>
              </a:ext>
            </a:extLst>
          </p:cNvPr>
          <p:cNvSpPr/>
          <p:nvPr/>
        </p:nvSpPr>
        <p:spPr>
          <a:xfrm>
            <a:off x="8367094" y="4827898"/>
            <a:ext cx="2472355" cy="903401"/>
          </a:xfrm>
          <a:prstGeom prst="cloudCallout">
            <a:avLst>
              <a:gd name="adj1" fmla="val -4925"/>
              <a:gd name="adj2" fmla="val -8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/>
              <a:t>12 días </a:t>
            </a:r>
            <a:r>
              <a:rPr lang="es-PE" sz="1400" b="1" dirty="0" err="1"/>
              <a:t>háb</a:t>
            </a:r>
            <a:r>
              <a:rPr lang="es-PE" sz="1400" b="1" dirty="0"/>
              <a:t>. pronunciamiento</a:t>
            </a:r>
          </a:p>
        </p:txBody>
      </p:sp>
      <p:sp>
        <p:nvSpPr>
          <p:cNvPr id="24601" name="CuadroTexto 38">
            <a:extLst>
              <a:ext uri="{FF2B5EF4-FFF2-40B4-BE49-F238E27FC236}">
                <a16:creationId xmlns:a16="http://schemas.microsoft.com/office/drawing/2014/main" id="{70D618B2-B9E6-48E3-ABA4-4193602C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776" y="885961"/>
            <a:ext cx="913212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PE" altLang="es-ES" sz="2800" b="1" u="sng" dirty="0">
                <a:solidFill>
                  <a:srgbClr val="034567"/>
                </a:solidFill>
              </a:rPr>
              <a:t>Licitación Pública y Concurso Público de Servicios en General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FCB36977-7C75-4616-BB32-4DC64FE3B659}"/>
              </a:ext>
            </a:extLst>
          </p:cNvPr>
          <p:cNvSpPr/>
          <p:nvPr/>
        </p:nvSpPr>
        <p:spPr>
          <a:xfrm>
            <a:off x="2445434" y="1886702"/>
            <a:ext cx="1973725" cy="7433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Convocatoria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3DF0284-33F2-441F-B26C-3943E5E131FF}"/>
              </a:ext>
            </a:extLst>
          </p:cNvPr>
          <p:cNvSpPr/>
          <p:nvPr/>
        </p:nvSpPr>
        <p:spPr>
          <a:xfrm>
            <a:off x="5759004" y="1893543"/>
            <a:ext cx="1609568" cy="7433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Registro de participantes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F7BDA0C2-7C6B-44ED-B141-E318FA1861F3}"/>
              </a:ext>
            </a:extLst>
          </p:cNvPr>
          <p:cNvSpPr/>
          <p:nvPr/>
        </p:nvSpPr>
        <p:spPr>
          <a:xfrm>
            <a:off x="9099997" y="1705822"/>
            <a:ext cx="2182508" cy="7433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Formulación consultas y observaciones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060450ED-2A82-43C0-AE1D-02DD301DC6A0}"/>
              </a:ext>
            </a:extLst>
          </p:cNvPr>
          <p:cNvSpPr/>
          <p:nvPr/>
        </p:nvSpPr>
        <p:spPr>
          <a:xfrm>
            <a:off x="9099997" y="3284770"/>
            <a:ext cx="2182506" cy="74625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Absolución de consultas y observaciones e Integración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AEB073FD-FE8D-4E8F-A693-9E8F73EBB731}"/>
              </a:ext>
            </a:extLst>
          </p:cNvPr>
          <p:cNvSpPr/>
          <p:nvPr/>
        </p:nvSpPr>
        <p:spPr>
          <a:xfrm>
            <a:off x="5881603" y="3244514"/>
            <a:ext cx="1609568" cy="7433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Presentación de ofertas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272AE12B-14DD-41A9-B943-EB1ADD52CFB1}"/>
              </a:ext>
            </a:extLst>
          </p:cNvPr>
          <p:cNvSpPr/>
          <p:nvPr/>
        </p:nvSpPr>
        <p:spPr>
          <a:xfrm>
            <a:off x="2605139" y="3324721"/>
            <a:ext cx="1973725" cy="69479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Admisión y Calificación de ofertas</a:t>
            </a:r>
          </a:p>
        </p:txBody>
      </p:sp>
      <p:sp>
        <p:nvSpPr>
          <p:cNvPr id="10" name="9 Flecha abajo">
            <a:extLst>
              <a:ext uri="{FF2B5EF4-FFF2-40B4-BE49-F238E27FC236}">
                <a16:creationId xmlns:a16="http://schemas.microsoft.com/office/drawing/2014/main" id="{4212521A-447D-439F-8FCB-B9F3E814652C}"/>
              </a:ext>
            </a:extLst>
          </p:cNvPr>
          <p:cNvSpPr/>
          <p:nvPr/>
        </p:nvSpPr>
        <p:spPr>
          <a:xfrm>
            <a:off x="9955164" y="2586559"/>
            <a:ext cx="308318" cy="571844"/>
          </a:xfrm>
          <a:prstGeom prst="down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11" name="10 Flecha derecha">
            <a:extLst>
              <a:ext uri="{FF2B5EF4-FFF2-40B4-BE49-F238E27FC236}">
                <a16:creationId xmlns:a16="http://schemas.microsoft.com/office/drawing/2014/main" id="{99D7EAD6-5F9F-4D47-BF4A-75FB0A96BBB5}"/>
              </a:ext>
            </a:extLst>
          </p:cNvPr>
          <p:cNvSpPr/>
          <p:nvPr/>
        </p:nvSpPr>
        <p:spPr>
          <a:xfrm>
            <a:off x="4517796" y="2076840"/>
            <a:ext cx="866690" cy="363120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12" name="11 Flecha derecha">
            <a:extLst>
              <a:ext uri="{FF2B5EF4-FFF2-40B4-BE49-F238E27FC236}">
                <a16:creationId xmlns:a16="http://schemas.microsoft.com/office/drawing/2014/main" id="{66D308F5-5F37-4DB2-B4D5-194B450856A9}"/>
              </a:ext>
            </a:extLst>
          </p:cNvPr>
          <p:cNvSpPr/>
          <p:nvPr/>
        </p:nvSpPr>
        <p:spPr>
          <a:xfrm>
            <a:off x="7554538" y="1945002"/>
            <a:ext cx="1240557" cy="365980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13" name="12 Flecha izquierda">
            <a:extLst>
              <a:ext uri="{FF2B5EF4-FFF2-40B4-BE49-F238E27FC236}">
                <a16:creationId xmlns:a16="http://schemas.microsoft.com/office/drawing/2014/main" id="{117F1310-0E46-40C1-B401-6D4878F41878}"/>
              </a:ext>
            </a:extLst>
          </p:cNvPr>
          <p:cNvSpPr/>
          <p:nvPr/>
        </p:nvSpPr>
        <p:spPr>
          <a:xfrm>
            <a:off x="7554537" y="3508651"/>
            <a:ext cx="1240557" cy="363120"/>
          </a:xfrm>
          <a:prstGeom prst="lef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14" name="13 Flecha izquierda">
            <a:extLst>
              <a:ext uri="{FF2B5EF4-FFF2-40B4-BE49-F238E27FC236}">
                <a16:creationId xmlns:a16="http://schemas.microsoft.com/office/drawing/2014/main" id="{71797FC1-8F6E-4F57-8110-683366823DB3}"/>
              </a:ext>
            </a:extLst>
          </p:cNvPr>
          <p:cNvSpPr/>
          <p:nvPr/>
        </p:nvSpPr>
        <p:spPr>
          <a:xfrm>
            <a:off x="4831422" y="3518047"/>
            <a:ext cx="866690" cy="363120"/>
          </a:xfrm>
          <a:prstGeom prst="lef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cxnSp>
        <p:nvCxnSpPr>
          <p:cNvPr id="16" name="15 Conector recto de flecha">
            <a:extLst>
              <a:ext uri="{FF2B5EF4-FFF2-40B4-BE49-F238E27FC236}">
                <a16:creationId xmlns:a16="http://schemas.microsoft.com/office/drawing/2014/main" id="{7A1E29ED-DA1F-47A8-A381-E4D245D48821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432297" y="2630099"/>
            <a:ext cx="3254090" cy="6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>
            <a:extLst>
              <a:ext uri="{FF2B5EF4-FFF2-40B4-BE49-F238E27FC236}">
                <a16:creationId xmlns:a16="http://schemas.microsoft.com/office/drawing/2014/main" id="{4107FCA9-570B-4887-9252-CF46927E2BFA}"/>
              </a:ext>
            </a:extLst>
          </p:cNvPr>
          <p:cNvSpPr txBox="1"/>
          <p:nvPr/>
        </p:nvSpPr>
        <p:spPr>
          <a:xfrm>
            <a:off x="5164164" y="2740852"/>
            <a:ext cx="740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200" b="1" dirty="0"/>
              <a:t>Min. 22 Días</a:t>
            </a: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653CD3C3-40D8-47BB-9380-D4E20C984FF3}"/>
              </a:ext>
            </a:extLst>
          </p:cNvPr>
          <p:cNvSpPr txBox="1"/>
          <p:nvPr/>
        </p:nvSpPr>
        <p:spPr>
          <a:xfrm>
            <a:off x="7882398" y="3245935"/>
            <a:ext cx="990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200" b="1" dirty="0"/>
              <a:t>Min. 7 Días</a:t>
            </a:r>
          </a:p>
        </p:txBody>
      </p:sp>
      <p:cxnSp>
        <p:nvCxnSpPr>
          <p:cNvPr id="23" name="22 Conector angular">
            <a:extLst>
              <a:ext uri="{FF2B5EF4-FFF2-40B4-BE49-F238E27FC236}">
                <a16:creationId xmlns:a16="http://schemas.microsoft.com/office/drawing/2014/main" id="{DA48903B-5D44-4CAA-8821-447311177DB9}"/>
              </a:ext>
            </a:extLst>
          </p:cNvPr>
          <p:cNvCxnSpPr>
            <a:cxnSpLocks/>
            <a:stCxn id="4" idx="0"/>
            <a:endCxn id="6" idx="0"/>
          </p:cNvCxnSpPr>
          <p:nvPr/>
        </p:nvCxnSpPr>
        <p:spPr>
          <a:xfrm rot="5400000" flipH="1" flipV="1">
            <a:off x="6721334" y="-1583215"/>
            <a:ext cx="180880" cy="6758954"/>
          </a:xfrm>
          <a:prstGeom prst="bentConnector3">
            <a:avLst>
              <a:gd name="adj1" fmla="val 2263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>
            <a:extLst>
              <a:ext uri="{FF2B5EF4-FFF2-40B4-BE49-F238E27FC236}">
                <a16:creationId xmlns:a16="http://schemas.microsoft.com/office/drawing/2014/main" id="{75D7D5FA-EA7B-4CE9-93C4-1F372EFB7074}"/>
              </a:ext>
            </a:extLst>
          </p:cNvPr>
          <p:cNvSpPr txBox="1"/>
          <p:nvPr/>
        </p:nvSpPr>
        <p:spPr>
          <a:xfrm>
            <a:off x="6004202" y="1536515"/>
            <a:ext cx="1364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200" b="1" dirty="0"/>
              <a:t>Min. 10 Días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C11F716E-53E2-42D0-B332-FF0A6F0507FC}"/>
              </a:ext>
            </a:extLst>
          </p:cNvPr>
          <p:cNvSpPr txBox="1"/>
          <p:nvPr/>
        </p:nvSpPr>
        <p:spPr>
          <a:xfrm>
            <a:off x="9003505" y="2729702"/>
            <a:ext cx="990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200" b="1" dirty="0">
                <a:solidFill>
                  <a:srgbClr val="0000FF"/>
                </a:solidFill>
              </a:rPr>
              <a:t>Max. 5 Días</a:t>
            </a:r>
          </a:p>
        </p:txBody>
      </p:sp>
      <p:sp>
        <p:nvSpPr>
          <p:cNvPr id="28" name="27 Flecha abajo">
            <a:extLst>
              <a:ext uri="{FF2B5EF4-FFF2-40B4-BE49-F238E27FC236}">
                <a16:creationId xmlns:a16="http://schemas.microsoft.com/office/drawing/2014/main" id="{8B16F210-92DE-4E96-AA19-A721571A076B}"/>
              </a:ext>
            </a:extLst>
          </p:cNvPr>
          <p:cNvSpPr/>
          <p:nvPr/>
        </p:nvSpPr>
        <p:spPr>
          <a:xfrm>
            <a:off x="3436629" y="4150367"/>
            <a:ext cx="310746" cy="571844"/>
          </a:xfrm>
          <a:prstGeom prst="down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9B3F0BF4-8E96-4381-8533-B4932FEC9BD2}"/>
              </a:ext>
            </a:extLst>
          </p:cNvPr>
          <p:cNvSpPr/>
          <p:nvPr/>
        </p:nvSpPr>
        <p:spPr>
          <a:xfrm>
            <a:off x="2464241" y="4838889"/>
            <a:ext cx="1947019" cy="69478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Evaluación de ofertas</a:t>
            </a:r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48BFE2B2-4CA3-4F58-9EE9-EA9E26C680C2}"/>
              </a:ext>
            </a:extLst>
          </p:cNvPr>
          <p:cNvSpPr/>
          <p:nvPr/>
        </p:nvSpPr>
        <p:spPr>
          <a:xfrm>
            <a:off x="5690831" y="4715080"/>
            <a:ext cx="2347590" cy="69478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</a:rPr>
              <a:t>Otorgamiento de la Buena Pro</a:t>
            </a:r>
          </a:p>
        </p:txBody>
      </p:sp>
      <p:sp>
        <p:nvSpPr>
          <p:cNvPr id="36" name="35 Flecha derecha">
            <a:extLst>
              <a:ext uri="{FF2B5EF4-FFF2-40B4-BE49-F238E27FC236}">
                <a16:creationId xmlns:a16="http://schemas.microsoft.com/office/drawing/2014/main" id="{FCFDFEC3-C8AC-4D65-933A-6E3C968FD350}"/>
              </a:ext>
            </a:extLst>
          </p:cNvPr>
          <p:cNvSpPr/>
          <p:nvPr/>
        </p:nvSpPr>
        <p:spPr>
          <a:xfrm>
            <a:off x="4661418" y="4910122"/>
            <a:ext cx="866690" cy="365980"/>
          </a:xfrm>
          <a:prstGeom prst="rightArrow">
            <a:avLst/>
          </a:prstGeom>
          <a:solidFill>
            <a:srgbClr val="034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/>
          </a:p>
        </p:txBody>
      </p:sp>
      <p:sp>
        <p:nvSpPr>
          <p:cNvPr id="34" name="Llamada de nube 33">
            <a:extLst>
              <a:ext uri="{FF2B5EF4-FFF2-40B4-BE49-F238E27FC236}">
                <a16:creationId xmlns:a16="http://schemas.microsoft.com/office/drawing/2014/main" id="{A9F35005-30FB-489C-86BC-14D8ED65541E}"/>
              </a:ext>
            </a:extLst>
          </p:cNvPr>
          <p:cNvSpPr/>
          <p:nvPr/>
        </p:nvSpPr>
        <p:spPr>
          <a:xfrm>
            <a:off x="9209866" y="4422112"/>
            <a:ext cx="2347590" cy="697649"/>
          </a:xfrm>
          <a:prstGeom prst="cloudCallout">
            <a:avLst>
              <a:gd name="adj1" fmla="val 1984"/>
              <a:gd name="adj2" fmla="val -94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/>
              <a:t>12 días </a:t>
            </a:r>
            <a:r>
              <a:rPr lang="es-PE" sz="1400" b="1" dirty="0" err="1"/>
              <a:t>háb</a:t>
            </a:r>
            <a:r>
              <a:rPr lang="es-PE" sz="1400" b="1" dirty="0"/>
              <a:t>. pronunciamiento</a:t>
            </a:r>
          </a:p>
        </p:txBody>
      </p:sp>
      <p:sp>
        <p:nvSpPr>
          <p:cNvPr id="52250" name="CuadroTexto 40">
            <a:extLst>
              <a:ext uri="{FF2B5EF4-FFF2-40B4-BE49-F238E27FC236}">
                <a16:creationId xmlns:a16="http://schemas.microsoft.com/office/drawing/2014/main" id="{FD329996-8856-4293-95D7-B8026E20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2" y="572164"/>
            <a:ext cx="78953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s-PE" altLang="es-ES" sz="2800" b="1" u="sng" dirty="0">
                <a:solidFill>
                  <a:srgbClr val="034567"/>
                </a:solidFill>
              </a:rPr>
              <a:t>Concurso Público de Consultorías</a:t>
            </a:r>
          </a:p>
        </p:txBody>
      </p:sp>
      <p:sp>
        <p:nvSpPr>
          <p:cNvPr id="29" name="3 CuadroTexto">
            <a:extLst>
              <a:ext uri="{FF2B5EF4-FFF2-40B4-BE49-F238E27FC236}">
                <a16:creationId xmlns:a16="http://schemas.microsoft.com/office/drawing/2014/main" id="{5FE2F7B5-6528-43E5-9F59-B608B28E551B}"/>
              </a:ext>
            </a:extLst>
          </p:cNvPr>
          <p:cNvSpPr txBox="1"/>
          <p:nvPr/>
        </p:nvSpPr>
        <p:spPr>
          <a:xfrm>
            <a:off x="3067942" y="5929682"/>
            <a:ext cx="7335038" cy="442429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PE"/>
            </a:defPPr>
            <a:lvl1pPr algn="ctr">
              <a:defRPr sz="28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PE" sz="675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1600" b="1" dirty="0">
                <a:latin typeface="+mn-lt"/>
                <a:cs typeface="Arial" panose="020B0604020202020204" pitchFamily="34" charset="0"/>
              </a:rPr>
              <a:t>Tener en cuenta disposiciones sobre Covid-19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>
            <a:extLst>
              <a:ext uri="{FF2B5EF4-FFF2-40B4-BE49-F238E27FC236}">
                <a16:creationId xmlns:a16="http://schemas.microsoft.com/office/drawing/2014/main" id="{D859B9D4-A7C2-42E1-807F-D58A7DF99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7138" y="335051"/>
            <a:ext cx="5773737" cy="43021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s-ES" altLang="es-ES" sz="3600" b="1" u="sng" dirty="0"/>
              <a:t>ADJUDICACIÓN SIMPLIFICADA ELECTRÓNICA</a:t>
            </a:r>
          </a:p>
        </p:txBody>
      </p:sp>
      <p:sp>
        <p:nvSpPr>
          <p:cNvPr id="16387" name="Text Box 11">
            <a:extLst>
              <a:ext uri="{FF2B5EF4-FFF2-40B4-BE49-F238E27FC236}">
                <a16:creationId xmlns:a16="http://schemas.microsoft.com/office/drawing/2014/main" id="{FF2658E9-FC60-46F1-831C-956FB174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941" y="3456800"/>
            <a:ext cx="1733550" cy="11918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600" b="0" dirty="0">
                <a:solidFill>
                  <a:srgbClr val="000000"/>
                </a:solidFill>
                <a:latin typeface="+mj-lt"/>
              </a:rPr>
              <a:t>Consultas, Observaciones e Integración de bases</a:t>
            </a:r>
            <a:endParaRPr lang="en-U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88" name="Text Box 13">
            <a:extLst>
              <a:ext uri="{FF2B5EF4-FFF2-40B4-BE49-F238E27FC236}">
                <a16:creationId xmlns:a16="http://schemas.microsoft.com/office/drawing/2014/main" id="{1AB0E943-41D3-4D66-869E-85071099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2" y="2167090"/>
            <a:ext cx="1730375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600" b="0" dirty="0">
                <a:solidFill>
                  <a:srgbClr val="000000"/>
                </a:solidFill>
                <a:latin typeface="+mj-lt"/>
              </a:rPr>
              <a:t>Registro de Participantes</a:t>
            </a:r>
            <a:endParaRPr lang="en-U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89" name="Text Box 15">
            <a:extLst>
              <a:ext uri="{FF2B5EF4-FFF2-40B4-BE49-F238E27FC236}">
                <a16:creationId xmlns:a16="http://schemas.microsoft.com/office/drawing/2014/main" id="{123EEE4C-7186-4AE9-8821-71F606B3F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175" y="4149049"/>
            <a:ext cx="1790700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PE" sz="1600" b="0" dirty="0">
                <a:solidFill>
                  <a:srgbClr val="000000"/>
                </a:solidFill>
                <a:latin typeface="+mj-lt"/>
              </a:rPr>
              <a:t>Presentación de la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PE" sz="1600" b="0" dirty="0">
                <a:solidFill>
                  <a:srgbClr val="000000"/>
                </a:solidFill>
                <a:latin typeface="+mj-lt"/>
              </a:rPr>
              <a:t>Propuesta</a:t>
            </a:r>
            <a:endParaRPr lang="es-E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3881A024-DF90-476E-A9BB-5B7590E2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2" y="1135691"/>
            <a:ext cx="1731962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600" b="0" dirty="0">
                <a:solidFill>
                  <a:srgbClr val="000000"/>
                </a:solidFill>
                <a:latin typeface="+mj-lt"/>
              </a:rPr>
              <a:t>Convocatoria</a:t>
            </a:r>
            <a:endParaRPr lang="en-U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3D1ACE90-9CB2-489C-841D-448E47E7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075" y="1137247"/>
            <a:ext cx="1733550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600" b="0" dirty="0">
                <a:solidFill>
                  <a:srgbClr val="000000"/>
                </a:solidFill>
                <a:latin typeface="+mj-lt"/>
              </a:rPr>
              <a:t>Otorgamiento de la buena pro</a:t>
            </a:r>
            <a:endParaRPr lang="en-U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99" name="Text Box 13">
            <a:extLst>
              <a:ext uri="{FF2B5EF4-FFF2-40B4-BE49-F238E27FC236}">
                <a16:creationId xmlns:a16="http://schemas.microsoft.com/office/drawing/2014/main" id="{8646B468-AB26-4A4F-8401-A20104D8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018" y="2226164"/>
            <a:ext cx="2049014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66775"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1600" b="0" dirty="0">
                <a:solidFill>
                  <a:srgbClr val="000000"/>
                </a:solidFill>
                <a:latin typeface="+mj-lt"/>
              </a:rPr>
              <a:t>Admisión, Evaluación y calificación de la propuesta, según objeto</a:t>
            </a:r>
            <a:endParaRPr lang="en-US" altLang="es-PE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B9954FD-7D90-48DA-81E0-8A16C2E496A8}"/>
              </a:ext>
            </a:extLst>
          </p:cNvPr>
          <p:cNvSpPr/>
          <p:nvPr/>
        </p:nvSpPr>
        <p:spPr>
          <a:xfrm>
            <a:off x="3013868" y="4754960"/>
            <a:ext cx="1890713" cy="120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s-PE" altLang="es-PE" sz="1600" dirty="0"/>
              <a:t>Formulación: Min. 2/3 días</a:t>
            </a:r>
          </a:p>
          <a:p>
            <a:pPr algn="ctr">
              <a:defRPr/>
            </a:pPr>
            <a:r>
              <a:rPr lang="es-PE" altLang="es-PE" sz="1600" dirty="0"/>
              <a:t>Absolución: Max. 2/3 días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A7877327-B65E-489B-A952-5B99B4F9D9E5}"/>
              </a:ext>
            </a:extLst>
          </p:cNvPr>
          <p:cNvSpPr/>
          <p:nvPr/>
        </p:nvSpPr>
        <p:spPr>
          <a:xfrm>
            <a:off x="5777482" y="4511637"/>
            <a:ext cx="928342" cy="5224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dirty="0"/>
              <a:t>3 días </a:t>
            </a: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D4F5EFBF-F9DD-41F2-AA6B-82D6EEAF1679}"/>
              </a:ext>
            </a:extLst>
          </p:cNvPr>
          <p:cNvSpPr/>
          <p:nvPr/>
        </p:nvSpPr>
        <p:spPr>
          <a:xfrm>
            <a:off x="3797300" y="1636163"/>
            <a:ext cx="323850" cy="3619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Flecha abajo 26">
            <a:extLst>
              <a:ext uri="{FF2B5EF4-FFF2-40B4-BE49-F238E27FC236}">
                <a16:creationId xmlns:a16="http://schemas.microsoft.com/office/drawing/2014/main" id="{79EBA222-C27B-4634-9D77-383965E05336}"/>
              </a:ext>
            </a:extLst>
          </p:cNvPr>
          <p:cNvSpPr/>
          <p:nvPr/>
        </p:nvSpPr>
        <p:spPr>
          <a:xfrm>
            <a:off x="3797300" y="2899795"/>
            <a:ext cx="323850" cy="4111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Flecha abajo 27">
            <a:extLst>
              <a:ext uri="{FF2B5EF4-FFF2-40B4-BE49-F238E27FC236}">
                <a16:creationId xmlns:a16="http://schemas.microsoft.com/office/drawing/2014/main" id="{3280F9BD-E0F2-4B0E-838F-9C421156EB57}"/>
              </a:ext>
            </a:extLst>
          </p:cNvPr>
          <p:cNvSpPr/>
          <p:nvPr/>
        </p:nvSpPr>
        <p:spPr>
          <a:xfrm rot="16200000">
            <a:off x="6037263" y="3403600"/>
            <a:ext cx="323850" cy="17907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Flecha abajo 30">
            <a:extLst>
              <a:ext uri="{FF2B5EF4-FFF2-40B4-BE49-F238E27FC236}">
                <a16:creationId xmlns:a16="http://schemas.microsoft.com/office/drawing/2014/main" id="{3BF5BFF1-14F0-4298-AFB7-B464E4EA6CCA}"/>
              </a:ext>
            </a:extLst>
          </p:cNvPr>
          <p:cNvSpPr/>
          <p:nvPr/>
        </p:nvSpPr>
        <p:spPr>
          <a:xfrm rot="10800000">
            <a:off x="8143600" y="1900881"/>
            <a:ext cx="276500" cy="24301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Flecha abajo 31">
            <a:extLst>
              <a:ext uri="{FF2B5EF4-FFF2-40B4-BE49-F238E27FC236}">
                <a16:creationId xmlns:a16="http://schemas.microsoft.com/office/drawing/2014/main" id="{DC5CBFFA-24A6-4121-B451-EE3E2F3C5A28}"/>
              </a:ext>
            </a:extLst>
          </p:cNvPr>
          <p:cNvSpPr/>
          <p:nvPr/>
        </p:nvSpPr>
        <p:spPr>
          <a:xfrm rot="10800000">
            <a:off x="8143600" y="3739320"/>
            <a:ext cx="323850" cy="3635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17 CuadroTexto">
            <a:extLst>
              <a:ext uri="{FF2B5EF4-FFF2-40B4-BE49-F238E27FC236}">
                <a16:creationId xmlns:a16="http://schemas.microsoft.com/office/drawing/2014/main" id="{5B511231-4EFA-43B2-B109-D3B081BE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700" y="4958872"/>
            <a:ext cx="8128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PE" sz="1600" dirty="0">
                <a:latin typeface="+mj-lt"/>
              </a:rPr>
              <a:t>SEACE</a:t>
            </a:r>
          </a:p>
        </p:txBody>
      </p:sp>
      <p:sp>
        <p:nvSpPr>
          <p:cNvPr id="24" name="3 CuadroTexto">
            <a:extLst>
              <a:ext uri="{FF2B5EF4-FFF2-40B4-BE49-F238E27FC236}">
                <a16:creationId xmlns:a16="http://schemas.microsoft.com/office/drawing/2014/main" id="{A3A80763-AD34-4C7B-A94B-287396542B6E}"/>
              </a:ext>
            </a:extLst>
          </p:cNvPr>
          <p:cNvSpPr txBox="1"/>
          <p:nvPr/>
        </p:nvSpPr>
        <p:spPr>
          <a:xfrm>
            <a:off x="3087689" y="6063834"/>
            <a:ext cx="6518275" cy="33855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PE"/>
            </a:defPPr>
            <a:lvl1pPr algn="ctr">
              <a:defRPr sz="28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1600" dirty="0">
                <a:latin typeface="+mn-lt"/>
                <a:cs typeface="Arial" panose="020B0604020202020204" pitchFamily="34" charset="0"/>
              </a:rPr>
              <a:t>Tener en cuenta disposiciones sobre Covid-19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>
            <a:extLst>
              <a:ext uri="{FF2B5EF4-FFF2-40B4-BE49-F238E27FC236}">
                <a16:creationId xmlns:a16="http://schemas.microsoft.com/office/drawing/2014/main" id="{36C4351C-EC29-48CF-B0A0-F4EAD58873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3031" y="544110"/>
            <a:ext cx="7549989" cy="4581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altLang="es-ES" sz="3600" b="1" u="sng" dirty="0"/>
              <a:t>NO ES UN MÉTODO DE CONTRATACIÓN PERO ES IMPORTANTE RESALTAR QUE: 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0DB61A6C-B232-4BCD-8F6A-CA764D262F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3031" y="1734369"/>
            <a:ext cx="7018338" cy="1567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tlCol="0">
            <a:sp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endParaRPr lang="es-PE" sz="1600" b="1" dirty="0">
              <a:latin typeface="+mj-lt"/>
              <a:ea typeface="Calibri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sz="1600" b="1" dirty="0">
                <a:latin typeface="+mj-lt"/>
              </a:rPr>
              <a:t>LITERAL A</a:t>
            </a:r>
            <a:r>
              <a:rPr lang="es-ES" sz="1600" b="1" dirty="0">
                <a:latin typeface="+mj-lt"/>
                <a:ea typeface="Calibri"/>
                <a:cs typeface="Arial" pitchFamily="34" charset="0"/>
              </a:rPr>
              <a:t>) DEL </a:t>
            </a:r>
            <a:r>
              <a:rPr lang="es-ES" sz="1600" b="1" dirty="0">
                <a:latin typeface="+mj-lt"/>
              </a:rPr>
              <a:t>ARTÍCULO 5</a:t>
            </a:r>
            <a:r>
              <a:rPr lang="es-ES" sz="1600" b="1" dirty="0">
                <a:latin typeface="+mj-lt"/>
                <a:ea typeface="Calibri"/>
                <a:cs typeface="Arial" pitchFamily="34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s-ES" sz="1600" b="1" i="1" dirty="0">
              <a:latin typeface="+mj-lt"/>
              <a:ea typeface="Calibri"/>
              <a:cs typeface="Arial" pitchFamily="34" charset="0"/>
            </a:endParaRPr>
          </a:p>
          <a:p>
            <a:pPr marL="214313" indent="-2143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latin typeface="+mj-lt"/>
              </a:rPr>
              <a:t>Se amplía el supuesto de exclusión del ámbito de aplicación de la norma a las compras que no superen las ocho (8) UIT, las mismas que se encontrarán sujetas a la supervisión del OSCE y a los lineamientos que establezca el reglamento.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s-ES" sz="1050" dirty="0">
              <a:latin typeface="+mj-lt"/>
            </a:endParaRPr>
          </a:p>
        </p:txBody>
      </p:sp>
      <p:sp>
        <p:nvSpPr>
          <p:cNvPr id="27650" name="3 Marcador de número de diapositiva">
            <a:extLst>
              <a:ext uri="{FF2B5EF4-FFF2-40B4-BE49-F238E27FC236}">
                <a16:creationId xmlns:a16="http://schemas.microsoft.com/office/drawing/2014/main" id="{DADDFF29-ACFB-46BE-8DEF-6BC04BF527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200150" indent="-1714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543050" indent="-1714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EEE359-82DB-4849-968B-C5C16B87C29A}" type="slidenum">
              <a:rPr lang="es-ES" altLang="es-ES" sz="9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E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Flecha arriba">
            <a:extLst>
              <a:ext uri="{FF2B5EF4-FFF2-40B4-BE49-F238E27FC236}">
                <a16:creationId xmlns:a16="http://schemas.microsoft.com/office/drawing/2014/main" id="{B2B34BBE-87E3-4722-A7D8-237E931B1ACF}"/>
              </a:ext>
            </a:extLst>
          </p:cNvPr>
          <p:cNvSpPr/>
          <p:nvPr/>
        </p:nvSpPr>
        <p:spPr>
          <a:xfrm>
            <a:off x="3311871" y="3554072"/>
            <a:ext cx="1393825" cy="642937"/>
          </a:xfrm>
          <a:prstGeom prst="up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&gt; 8UIT</a:t>
            </a:r>
          </a:p>
        </p:txBody>
      </p:sp>
      <p:sp>
        <p:nvSpPr>
          <p:cNvPr id="7" name="6 Flecha abajo">
            <a:extLst>
              <a:ext uri="{FF2B5EF4-FFF2-40B4-BE49-F238E27FC236}">
                <a16:creationId xmlns:a16="http://schemas.microsoft.com/office/drawing/2014/main" id="{977A331E-5BC9-42FC-9912-19A9D2528C80}"/>
              </a:ext>
            </a:extLst>
          </p:cNvPr>
          <p:cNvSpPr/>
          <p:nvPr/>
        </p:nvSpPr>
        <p:spPr>
          <a:xfrm>
            <a:off x="3311871" y="5158202"/>
            <a:ext cx="1393825" cy="642937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&lt;= 8UIT</a:t>
            </a:r>
          </a:p>
        </p:txBody>
      </p:sp>
      <p:sp>
        <p:nvSpPr>
          <p:cNvPr id="8" name="7 Cerrar llave">
            <a:extLst>
              <a:ext uri="{FF2B5EF4-FFF2-40B4-BE49-F238E27FC236}">
                <a16:creationId xmlns:a16="http://schemas.microsoft.com/office/drawing/2014/main" id="{4FEE4AEA-BAF9-4A11-9A81-E35BEFB5531E}"/>
              </a:ext>
            </a:extLst>
          </p:cNvPr>
          <p:cNvSpPr/>
          <p:nvPr/>
        </p:nvSpPr>
        <p:spPr>
          <a:xfrm>
            <a:off x="4999671" y="3525335"/>
            <a:ext cx="107950" cy="6969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8 Cerrar llave">
            <a:extLst>
              <a:ext uri="{FF2B5EF4-FFF2-40B4-BE49-F238E27FC236}">
                <a16:creationId xmlns:a16="http://schemas.microsoft.com/office/drawing/2014/main" id="{9D2AC871-26C1-4C24-BCEB-C54764404646}"/>
              </a:ext>
            </a:extLst>
          </p:cNvPr>
          <p:cNvSpPr/>
          <p:nvPr/>
        </p:nvSpPr>
        <p:spPr>
          <a:xfrm>
            <a:off x="5028719" y="4444409"/>
            <a:ext cx="47485" cy="22770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12 Rectángulo redondeado">
            <a:extLst>
              <a:ext uri="{FF2B5EF4-FFF2-40B4-BE49-F238E27FC236}">
                <a16:creationId xmlns:a16="http://schemas.microsoft.com/office/drawing/2014/main" id="{63E93608-AF20-485B-89CF-86B46D039035}"/>
              </a:ext>
            </a:extLst>
          </p:cNvPr>
          <p:cNvSpPr/>
          <p:nvPr/>
        </p:nvSpPr>
        <p:spPr>
          <a:xfrm>
            <a:off x="5400993" y="4198368"/>
            <a:ext cx="4047807" cy="25626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* Fuera del ámbito de aplicación de la LCE.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* Sujeto a supervisión del OSCE.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* Sujeto a los supuestos de impedimento. 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* Sujeto al régimen de infracciones y sanciones: 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	i) Contratar estando impedido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	</a:t>
            </a:r>
            <a:r>
              <a:rPr lang="es-ES" sz="1400" b="1" dirty="0" err="1">
                <a:latin typeface="+mj-lt"/>
              </a:rPr>
              <a:t>ii</a:t>
            </a:r>
            <a:r>
              <a:rPr lang="es-ES" sz="1400" b="1" dirty="0">
                <a:latin typeface="+mj-lt"/>
              </a:rPr>
              <a:t>) Documentos inexactos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	</a:t>
            </a:r>
            <a:r>
              <a:rPr lang="es-ES" sz="1400" b="1" dirty="0" err="1">
                <a:latin typeface="+mj-lt"/>
              </a:rPr>
              <a:t>iii</a:t>
            </a:r>
            <a:r>
              <a:rPr lang="es-ES" sz="1400" b="1" dirty="0">
                <a:latin typeface="+mj-lt"/>
              </a:rPr>
              <a:t>) Documentos Falsos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	</a:t>
            </a:r>
            <a:r>
              <a:rPr lang="es-ES" sz="1400" b="1" dirty="0" err="1">
                <a:latin typeface="+mj-lt"/>
              </a:rPr>
              <a:t>iv</a:t>
            </a:r>
            <a:r>
              <a:rPr lang="es-ES" sz="1400" b="1" dirty="0">
                <a:latin typeface="+mj-lt"/>
              </a:rPr>
              <a:t>) Contratar sin RNP</a:t>
            </a:r>
          </a:p>
          <a:p>
            <a:pPr eaLnBrk="1" hangingPunct="1">
              <a:defRPr/>
            </a:pPr>
            <a:r>
              <a:rPr lang="es-ES" sz="1400" b="1" dirty="0">
                <a:latin typeface="+mj-lt"/>
              </a:rPr>
              <a:t>* Sujeto a los lineamientos que establezca el RLCE. </a:t>
            </a:r>
          </a:p>
        </p:txBody>
      </p:sp>
      <p:sp>
        <p:nvSpPr>
          <p:cNvPr id="14" name="13 Rectángulo redondeado">
            <a:extLst>
              <a:ext uri="{FF2B5EF4-FFF2-40B4-BE49-F238E27FC236}">
                <a16:creationId xmlns:a16="http://schemas.microsoft.com/office/drawing/2014/main" id="{3A664451-C6D4-4CE9-908C-16A952284CA9}"/>
              </a:ext>
            </a:extLst>
          </p:cNvPr>
          <p:cNvSpPr/>
          <p:nvPr/>
        </p:nvSpPr>
        <p:spPr>
          <a:xfrm>
            <a:off x="5475770" y="3598484"/>
            <a:ext cx="3973030" cy="4216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latin typeface="+mj-lt"/>
              </a:rPr>
              <a:t>Aplica la Ley de Contrataciones del Estado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LANTILLA CIRCULO DE ARBITRAJE CON EL ESTADO - CAE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IRCULO DE ARBITRAJE CON EL ESTADO - CAE 2020" id="{A7EDBBEE-C45B-4456-85E5-38EB6F4F6BF7}" vid="{1F292320-948C-492C-AE15-E51D6049DE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CIRCULO DE ARBITRAJE CON EL ESTADO - CAE 2020</Template>
  <TotalTime>250</TotalTime>
  <Words>3048</Words>
  <Application>Microsoft Office PowerPoint</Application>
  <PresentationFormat>Panorámica</PresentationFormat>
  <Paragraphs>419</Paragraphs>
  <Slides>44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44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Constantia</vt:lpstr>
      <vt:lpstr>Rambla</vt:lpstr>
      <vt:lpstr>Tahoma</vt:lpstr>
      <vt:lpstr>Times New Roman</vt:lpstr>
      <vt:lpstr>Verdana</vt:lpstr>
      <vt:lpstr>Wingdings</vt:lpstr>
      <vt:lpstr>Wingdings 2</vt:lpstr>
      <vt:lpstr>PLANTILLA CIRCULO DE ARBITRAJE CON EL ESTADO - CAE 2020</vt:lpstr>
      <vt:lpstr>Diseño personalizado</vt:lpstr>
      <vt:lpstr>2_Diseño personalizado</vt:lpstr>
      <vt:lpstr>MODALIDADES DE CONTRATACIÓN Y MECANISMOS DE RESOLUCIÓN DE CONTROVERSIAS EN EL PROCESO DE SELECCIÓN Y PERFECCIONAMIENTO DE CONTRATO </vt:lpstr>
      <vt:lpstr>Finalidad de la Norma   </vt:lpstr>
      <vt:lpstr>PROCEDIMIENTOS DE SELECCIÓN (LEY 30225)</vt:lpstr>
      <vt:lpstr>Presentación de PowerPoint</vt:lpstr>
      <vt:lpstr>Montos de procedimientos de selección</vt:lpstr>
      <vt:lpstr>Presentación de PowerPoint</vt:lpstr>
      <vt:lpstr>Presentación de PowerPoint</vt:lpstr>
      <vt:lpstr>ADJUDICACIÓN SIMPLIFICADA ELECTRÓNICA</vt:lpstr>
      <vt:lpstr>NO ES UN MÉTODO DE CONTRATACIÓN PERO ES IMPORTANTE RESALTAR QUE: </vt:lpstr>
      <vt:lpstr>COMPARACIÓN DE PRECIOS</vt:lpstr>
      <vt:lpstr>  SELECCIÓN DE CONSULTORES INDIVIDUALES</vt:lpstr>
      <vt:lpstr> SELECCIÓN DE CONSULTORES INDIVIDUALES</vt:lpstr>
      <vt:lpstr>Presentación de PowerPoint</vt:lpstr>
      <vt:lpstr>SUBSANACIÓN DE PROPUESTAS</vt:lpstr>
      <vt:lpstr>SUBSANACIÓN DE PROPUESTAS</vt:lpstr>
      <vt:lpstr>SUBSANACIÓN DE  LA PROPUESTA ECONOMICA</vt:lpstr>
      <vt:lpstr>ADMISIÓN, EVALUACIÓN Y CALIFICACIÓN DE PROPUESTAS:  ETAPAS DISTINTAS Y CONSECUTIVAS  EN LA LEY 30225 </vt:lpstr>
      <vt:lpstr>Presentación de PowerPoint</vt:lpstr>
      <vt:lpstr>ADMISIÓN,  EVALUACIÓN Y CALIFICACIÓN </vt:lpstr>
      <vt:lpstr>Presentación de PowerPoint</vt:lpstr>
      <vt:lpstr>Presentación de PowerPoint</vt:lpstr>
      <vt:lpstr>REQUISITOS DE CALIFICACIÓN </vt:lpstr>
      <vt:lpstr>Presentación de PowerPoint</vt:lpstr>
      <vt:lpstr>Presentación de PowerPoint</vt:lpstr>
      <vt:lpstr>Presentación de PowerPoint</vt:lpstr>
      <vt:lpstr>Contrataciones Directas</vt:lpstr>
      <vt:lpstr>Presentación de PowerPoint</vt:lpstr>
      <vt:lpstr>Aspectos Generales</vt:lpstr>
      <vt:lpstr>Causales de Contratación Directa</vt:lpstr>
      <vt:lpstr>Presentación de PowerPoint</vt:lpstr>
      <vt:lpstr>Presentación de PowerPoint</vt:lpstr>
      <vt:lpstr>Procedimiento de contratación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PROCEDIMIENTOS DE SELECCIÓN</dc:title>
  <dc:creator>sandro hernández diez</dc:creator>
  <cp:lastModifiedBy>Jorge Ruiz</cp:lastModifiedBy>
  <cp:revision>19</cp:revision>
  <dcterms:created xsi:type="dcterms:W3CDTF">2020-09-29T02:40:22Z</dcterms:created>
  <dcterms:modified xsi:type="dcterms:W3CDTF">2020-09-29T15:55:28Z</dcterms:modified>
</cp:coreProperties>
</file>